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1"/>
  </p:notesMasterIdLst>
  <p:sldIdLst>
    <p:sldId id="256" r:id="rId5"/>
    <p:sldId id="1009" r:id="rId6"/>
    <p:sldId id="1017" r:id="rId7"/>
    <p:sldId id="278" r:id="rId8"/>
    <p:sldId id="1019" r:id="rId9"/>
    <p:sldId id="1006" r:id="rId10"/>
    <p:sldId id="880" r:id="rId11"/>
    <p:sldId id="1016" r:id="rId12"/>
    <p:sldId id="846" r:id="rId13"/>
    <p:sldId id="1018" r:id="rId14"/>
    <p:sldId id="1013" r:id="rId15"/>
    <p:sldId id="1008" r:id="rId16"/>
    <p:sldId id="1002" r:id="rId17"/>
    <p:sldId id="328" r:id="rId18"/>
    <p:sldId id="1004" r:id="rId19"/>
    <p:sldId id="1012" r:id="rId20"/>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814DE0B-C997-B026-26BF-DF182918ACA4}" name="Lisa Ekstig" initials="LE" userId="S::Lisa.Ekstig@kemi.se::5ea0689b-419a-43f1-9ba6-74a91bab2647" providerId="AD"/>
  <p188:author id="{78826C41-18BF-7839-4DBA-940EE569D294}" name="Oliver WOOTTON" initials="OW" userId="S::Oliver.WOOTTON@unitar.org::b977a4bf-5710-43f6-beab-fb51ac18d062" providerId="AD"/>
  <p188:author id="{E3F4E170-28C0-0531-1FDE-62528E0B2B48}" name="Sandra MOLENKAMP" initials="SM" userId="S::Sandra.MOLENKAMP@unitar.org::81267a17-6b17-4134-b938-57ac1894c41a" providerId="AD"/>
  <p188:author id="{79C645AE-5023-E03A-EFF0-CE51B5D65003}" name="Lennart Dock" initials="LD" userId="33ee840a0d2226fb"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163C"/>
    <a:srgbClr val="C6E2F4"/>
    <a:srgbClr val="B5DDF2"/>
    <a:srgbClr val="808080"/>
    <a:srgbClr val="B3B3B3"/>
    <a:srgbClr val="0069A4"/>
    <a:srgbClr val="9CCEED"/>
    <a:srgbClr val="5C9BBE"/>
    <a:srgbClr val="4A1D82"/>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7838EE-6413-4A68-9126-51839E905477}" v="16" dt="2024-04-15T11:43:39.518"/>
  </p1510:revLst>
</p1510:revInfo>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just format 1 - Dekorfärg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63" autoAdjust="0"/>
    <p:restoredTop sz="81232" autoAdjust="0"/>
  </p:normalViewPr>
  <p:slideViewPr>
    <p:cSldViewPr snapToGrid="0">
      <p:cViewPr varScale="1">
        <p:scale>
          <a:sx n="57" d="100"/>
          <a:sy n="57" d="100"/>
        </p:scale>
        <p:origin x="1445" y="48"/>
      </p:cViewPr>
      <p:guideLst>
        <p:guide orient="horz" pos="2160"/>
        <p:guide pos="3840"/>
      </p:guideLst>
    </p:cSldViewPr>
  </p:slideViewPr>
  <p:notesTextViewPr>
    <p:cViewPr>
      <p:scale>
        <a:sx n="3" d="2"/>
        <a:sy n="3" d="2"/>
      </p:scale>
      <p:origin x="0" y="0"/>
    </p:cViewPr>
  </p:notesTextViewPr>
  <p:sorterViewPr>
    <p:cViewPr varScale="1">
      <p:scale>
        <a:sx n="1" d="1"/>
        <a:sy n="1" d="1"/>
      </p:scale>
      <p:origin x="0" y="-134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liver WOOTTON" userId="b977a4bf-5710-43f6-beab-fb51ac18d062" providerId="ADAL" clId="{E57838EE-6413-4A68-9126-51839E905477}"/>
    <pc:docChg chg="undo custSel addSld delSld modSld">
      <pc:chgData name="Oliver WOOTTON" userId="b977a4bf-5710-43f6-beab-fb51ac18d062" providerId="ADAL" clId="{E57838EE-6413-4A68-9126-51839E905477}" dt="2024-04-15T11:44:30.893" v="17" actId="2890"/>
      <pc:docMkLst>
        <pc:docMk/>
      </pc:docMkLst>
      <pc:sldChg chg="modTransition">
        <pc:chgData name="Oliver WOOTTON" userId="b977a4bf-5710-43f6-beab-fb51ac18d062" providerId="ADAL" clId="{E57838EE-6413-4A68-9126-51839E905477}" dt="2024-04-15T11:43:22.462" v="1"/>
        <pc:sldMkLst>
          <pc:docMk/>
          <pc:sldMk cId="44947567" sldId="256"/>
        </pc:sldMkLst>
      </pc:sldChg>
      <pc:sldChg chg="modTransition">
        <pc:chgData name="Oliver WOOTTON" userId="b977a4bf-5710-43f6-beab-fb51ac18d062" providerId="ADAL" clId="{E57838EE-6413-4A68-9126-51839E905477}" dt="2024-04-15T11:43:32.048" v="6"/>
        <pc:sldMkLst>
          <pc:docMk/>
          <pc:sldMk cId="3614257009" sldId="278"/>
        </pc:sldMkLst>
      </pc:sldChg>
      <pc:sldChg chg="modTransition">
        <pc:chgData name="Oliver WOOTTON" userId="b977a4bf-5710-43f6-beab-fb51ac18d062" providerId="ADAL" clId="{E57838EE-6413-4A68-9126-51839E905477}" dt="2024-04-15T11:43:38.198" v="13"/>
        <pc:sldMkLst>
          <pc:docMk/>
          <pc:sldMk cId="3695256561" sldId="328"/>
        </pc:sldMkLst>
      </pc:sldChg>
      <pc:sldChg chg="modTransition">
        <pc:chgData name="Oliver WOOTTON" userId="b977a4bf-5710-43f6-beab-fb51ac18d062" providerId="ADAL" clId="{E57838EE-6413-4A68-9126-51839E905477}" dt="2024-04-15T11:43:34.439" v="8"/>
        <pc:sldMkLst>
          <pc:docMk/>
          <pc:sldMk cId="4139075113" sldId="846"/>
        </pc:sldMkLst>
      </pc:sldChg>
      <pc:sldChg chg="modTransition">
        <pc:chgData name="Oliver WOOTTON" userId="b977a4bf-5710-43f6-beab-fb51ac18d062" providerId="ADAL" clId="{E57838EE-6413-4A68-9126-51839E905477}" dt="2024-04-15T11:43:29.278" v="3"/>
        <pc:sldMkLst>
          <pc:docMk/>
          <pc:sldMk cId="2306976600" sldId="880"/>
        </pc:sldMkLst>
      </pc:sldChg>
      <pc:sldChg chg="modTransition">
        <pc:chgData name="Oliver WOOTTON" userId="b977a4bf-5710-43f6-beab-fb51ac18d062" providerId="ADAL" clId="{E57838EE-6413-4A68-9126-51839E905477}" dt="2024-04-15T11:43:37.400" v="12"/>
        <pc:sldMkLst>
          <pc:docMk/>
          <pc:sldMk cId="3040120214" sldId="1002"/>
        </pc:sldMkLst>
      </pc:sldChg>
      <pc:sldChg chg="modTransition">
        <pc:chgData name="Oliver WOOTTON" userId="b977a4bf-5710-43f6-beab-fb51ac18d062" providerId="ADAL" clId="{E57838EE-6413-4A68-9126-51839E905477}" dt="2024-04-15T11:43:38.878" v="14"/>
        <pc:sldMkLst>
          <pc:docMk/>
          <pc:sldMk cId="4275685328" sldId="1004"/>
        </pc:sldMkLst>
      </pc:sldChg>
      <pc:sldChg chg="modTransition">
        <pc:chgData name="Oliver WOOTTON" userId="b977a4bf-5710-43f6-beab-fb51ac18d062" providerId="ADAL" clId="{E57838EE-6413-4A68-9126-51839E905477}" dt="2024-04-15T11:43:30.702" v="4"/>
        <pc:sldMkLst>
          <pc:docMk/>
          <pc:sldMk cId="1050715475" sldId="1006"/>
        </pc:sldMkLst>
      </pc:sldChg>
      <pc:sldChg chg="modTransition">
        <pc:chgData name="Oliver WOOTTON" userId="b977a4bf-5710-43f6-beab-fb51ac18d062" providerId="ADAL" clId="{E57838EE-6413-4A68-9126-51839E905477}" dt="2024-04-15T11:43:36.662" v="11"/>
        <pc:sldMkLst>
          <pc:docMk/>
          <pc:sldMk cId="3221077465" sldId="1008"/>
        </pc:sldMkLst>
      </pc:sldChg>
      <pc:sldChg chg="modTransition">
        <pc:chgData name="Oliver WOOTTON" userId="b977a4bf-5710-43f6-beab-fb51ac18d062" providerId="ADAL" clId="{E57838EE-6413-4A68-9126-51839E905477}" dt="2024-04-15T11:43:26.031" v="2"/>
        <pc:sldMkLst>
          <pc:docMk/>
          <pc:sldMk cId="3588644180" sldId="1009"/>
        </pc:sldMkLst>
      </pc:sldChg>
      <pc:sldChg chg="modTransition">
        <pc:chgData name="Oliver WOOTTON" userId="b977a4bf-5710-43f6-beab-fb51ac18d062" providerId="ADAL" clId="{E57838EE-6413-4A68-9126-51839E905477}" dt="2024-04-15T11:43:39.518" v="15"/>
        <pc:sldMkLst>
          <pc:docMk/>
          <pc:sldMk cId="3550833694" sldId="1012"/>
        </pc:sldMkLst>
      </pc:sldChg>
      <pc:sldChg chg="modTransition">
        <pc:chgData name="Oliver WOOTTON" userId="b977a4bf-5710-43f6-beab-fb51ac18d062" providerId="ADAL" clId="{E57838EE-6413-4A68-9126-51839E905477}" dt="2024-04-15T11:43:36.006" v="10"/>
        <pc:sldMkLst>
          <pc:docMk/>
          <pc:sldMk cId="1744390204" sldId="1013"/>
        </pc:sldMkLst>
      </pc:sldChg>
      <pc:sldChg chg="modTransition">
        <pc:chgData name="Oliver WOOTTON" userId="b977a4bf-5710-43f6-beab-fb51ac18d062" providerId="ADAL" clId="{E57838EE-6413-4A68-9126-51839E905477}" dt="2024-04-15T11:43:33.726" v="7"/>
        <pc:sldMkLst>
          <pc:docMk/>
          <pc:sldMk cId="2600965468" sldId="1016"/>
        </pc:sldMkLst>
      </pc:sldChg>
      <pc:sldChg chg="modTransition">
        <pc:chgData name="Oliver WOOTTON" userId="b977a4bf-5710-43f6-beab-fb51ac18d062" providerId="ADAL" clId="{E57838EE-6413-4A68-9126-51839E905477}" dt="2024-04-15T11:43:19.156" v="0"/>
        <pc:sldMkLst>
          <pc:docMk/>
          <pc:sldMk cId="2658803092" sldId="1017"/>
        </pc:sldMkLst>
      </pc:sldChg>
      <pc:sldChg chg="modTransition">
        <pc:chgData name="Oliver WOOTTON" userId="b977a4bf-5710-43f6-beab-fb51ac18d062" providerId="ADAL" clId="{E57838EE-6413-4A68-9126-51839E905477}" dt="2024-04-15T11:43:35.238" v="9"/>
        <pc:sldMkLst>
          <pc:docMk/>
          <pc:sldMk cId="3282385314" sldId="1018"/>
        </pc:sldMkLst>
      </pc:sldChg>
      <pc:sldChg chg="modTransition">
        <pc:chgData name="Oliver WOOTTON" userId="b977a4bf-5710-43f6-beab-fb51ac18d062" providerId="ADAL" clId="{E57838EE-6413-4A68-9126-51839E905477}" dt="2024-04-15T11:43:31.422" v="5"/>
        <pc:sldMkLst>
          <pc:docMk/>
          <pc:sldMk cId="2443779339" sldId="1019"/>
        </pc:sldMkLst>
      </pc:sldChg>
      <pc:sldChg chg="add del">
        <pc:chgData name="Oliver WOOTTON" userId="b977a4bf-5710-43f6-beab-fb51ac18d062" providerId="ADAL" clId="{E57838EE-6413-4A68-9126-51839E905477}" dt="2024-04-15T11:44:30.893" v="17" actId="2890"/>
        <pc:sldMkLst>
          <pc:docMk/>
          <pc:sldMk cId="9531919" sldId="1020"/>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B418E5-4569-45EB-9AE8-0F6106CCC62D}"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sv-SE"/>
        </a:p>
      </dgm:t>
    </dgm:pt>
    <dgm:pt modelId="{AA8774E2-F590-4625-8689-333916859433}">
      <dgm:prSet phldrT="[Text]" custT="1"/>
      <dgm:spPr>
        <a:noFill/>
        <a:ln w="38100">
          <a:noFill/>
        </a:ln>
      </dgm:spPr>
      <dgm:t>
        <a:bodyPr/>
        <a:lstStyle/>
        <a:p>
          <a:r>
            <a:rPr lang="sv-SE" sz="1800" b="1" dirty="0">
              <a:solidFill>
                <a:srgbClr val="0069A4"/>
              </a:solidFill>
            </a:rPr>
            <a:t>UNSCEGHS</a:t>
          </a:r>
        </a:p>
      </dgm:t>
    </dgm:pt>
    <dgm:pt modelId="{AE853F55-E3F0-4291-B352-263936FA24E4}" type="parTrans" cxnId="{37F12E0E-851B-4A29-BE0F-20B24407A6AB}">
      <dgm:prSet/>
      <dgm:spPr/>
      <dgm:t>
        <a:bodyPr/>
        <a:lstStyle/>
        <a:p>
          <a:endParaRPr lang="sv-SE"/>
        </a:p>
      </dgm:t>
    </dgm:pt>
    <dgm:pt modelId="{2C9CFB62-756D-4905-9DA4-4828FB5DFC91}" type="sibTrans" cxnId="{37F12E0E-851B-4A29-BE0F-20B24407A6AB}">
      <dgm:prSet/>
      <dgm:spPr/>
      <dgm:t>
        <a:bodyPr/>
        <a:lstStyle/>
        <a:p>
          <a:endParaRPr lang="sv-SE"/>
        </a:p>
      </dgm:t>
    </dgm:pt>
    <dgm:pt modelId="{2A24D55F-17B1-4ADB-BB7D-4365D33AC979}">
      <dgm:prSet phldrT="[Text]" custT="1"/>
      <dgm:spPr>
        <a:noFill/>
        <a:ln w="38100">
          <a:noFill/>
        </a:ln>
        <a:effectLst/>
      </dgm:spPr>
      <dgm:t>
        <a:bodyPr spcFirstLastPara="0" vert="horz" wrap="square" lIns="11430" tIns="11430" rIns="11430" bIns="11430" numCol="1" spcCol="1270" anchor="ctr" anchorCtr="0"/>
        <a:lstStyle/>
        <a:p>
          <a:pPr marL="0" lvl="0" indent="0" algn="ctr" defTabSz="800100">
            <a:lnSpc>
              <a:spcPct val="90000"/>
            </a:lnSpc>
            <a:spcBef>
              <a:spcPct val="0"/>
            </a:spcBef>
            <a:spcAft>
              <a:spcPct val="35000"/>
            </a:spcAft>
            <a:buNone/>
          </a:pPr>
          <a:r>
            <a:rPr lang="sv-SE" sz="1800" b="1" kern="1200" dirty="0">
              <a:solidFill>
                <a:srgbClr val="0069A4"/>
              </a:solidFill>
              <a:latin typeface="Arial" panose="020B0604020202020204"/>
              <a:ea typeface="+mn-ea"/>
              <a:cs typeface="+mn-cs"/>
            </a:rPr>
            <a:t>UNCETDGGHS</a:t>
          </a:r>
        </a:p>
      </dgm:t>
    </dgm:pt>
    <dgm:pt modelId="{4AF6DE80-675C-4BAB-946D-874499608FE6}" type="parTrans" cxnId="{D3704B5F-176B-46F9-B893-D1B8BD648280}">
      <dgm:prSet/>
      <dgm:spPr/>
      <dgm:t>
        <a:bodyPr/>
        <a:lstStyle/>
        <a:p>
          <a:endParaRPr lang="sv-SE"/>
        </a:p>
      </dgm:t>
    </dgm:pt>
    <dgm:pt modelId="{57439D19-9BC5-4A76-B367-534CF66E5A08}" type="sibTrans" cxnId="{D3704B5F-176B-46F9-B893-D1B8BD648280}">
      <dgm:prSet/>
      <dgm:spPr/>
      <dgm:t>
        <a:bodyPr/>
        <a:lstStyle/>
        <a:p>
          <a:endParaRPr lang="sv-SE"/>
        </a:p>
      </dgm:t>
    </dgm:pt>
    <dgm:pt modelId="{66DBE20A-138B-4FC1-9F16-6E08EB455724}">
      <dgm:prSet phldrT="[Text]"/>
      <dgm:spPr/>
      <dgm:t>
        <a:bodyPr/>
        <a:lstStyle/>
        <a:p>
          <a:r>
            <a:rPr lang="sv-SE" dirty="0">
              <a:solidFill>
                <a:schemeClr val="bg1"/>
              </a:solidFill>
            </a:rPr>
            <a:t>.</a:t>
          </a:r>
        </a:p>
      </dgm:t>
    </dgm:pt>
    <dgm:pt modelId="{772D6F59-7E39-4EF4-8993-555021043D08}" type="sibTrans" cxnId="{5FFFE65E-69DF-4644-B21F-4860949B85AD}">
      <dgm:prSet/>
      <dgm:spPr/>
      <dgm:t>
        <a:bodyPr/>
        <a:lstStyle/>
        <a:p>
          <a:endParaRPr lang="sv-SE"/>
        </a:p>
      </dgm:t>
    </dgm:pt>
    <dgm:pt modelId="{1670A574-8DE5-40D9-A534-0E05E0B0A167}" type="parTrans" cxnId="{5FFFE65E-69DF-4644-B21F-4860949B85AD}">
      <dgm:prSet/>
      <dgm:spPr/>
      <dgm:t>
        <a:bodyPr/>
        <a:lstStyle/>
        <a:p>
          <a:endParaRPr lang="sv-SE"/>
        </a:p>
      </dgm:t>
    </dgm:pt>
    <dgm:pt modelId="{1F5761F9-456D-4616-8132-A09A573BAD44}" type="pres">
      <dgm:prSet presAssocID="{42B418E5-4569-45EB-9AE8-0F6106CCC62D}" presName="Name0" presStyleCnt="0">
        <dgm:presLayoutVars>
          <dgm:chMax val="7"/>
          <dgm:chPref val="7"/>
          <dgm:dir/>
          <dgm:animLvl val="lvl"/>
        </dgm:presLayoutVars>
      </dgm:prSet>
      <dgm:spPr/>
    </dgm:pt>
    <dgm:pt modelId="{4D02AE9E-50E7-4D97-8987-4D6B5E0BD57E}" type="pres">
      <dgm:prSet presAssocID="{AA8774E2-F590-4625-8689-333916859433}" presName="Accent1" presStyleCnt="0"/>
      <dgm:spPr/>
    </dgm:pt>
    <dgm:pt modelId="{789DDF3A-7123-4807-A2B5-31CBFBD1F9FC}" type="pres">
      <dgm:prSet presAssocID="{AA8774E2-F590-4625-8689-333916859433}" presName="Accent" presStyleLbl="node1" presStyleIdx="0" presStyleCnt="3"/>
      <dgm:spPr>
        <a:solidFill>
          <a:srgbClr val="D5EAF7"/>
        </a:solidFill>
        <a:ln w="28575">
          <a:solidFill>
            <a:srgbClr val="D5EAF7"/>
          </a:solidFill>
        </a:ln>
      </dgm:spPr>
    </dgm:pt>
    <dgm:pt modelId="{2D851FCF-7A92-45AA-854E-A125EAC9527D}" type="pres">
      <dgm:prSet presAssocID="{AA8774E2-F590-4625-8689-333916859433}" presName="Parent1" presStyleLbl="revTx" presStyleIdx="0" presStyleCnt="3" custScaleX="99126" custScaleY="72915" custLinFactNeighborX="727" custLinFactNeighborY="-6647">
        <dgm:presLayoutVars>
          <dgm:chMax val="1"/>
          <dgm:chPref val="1"/>
          <dgm:bulletEnabled val="1"/>
        </dgm:presLayoutVars>
      </dgm:prSet>
      <dgm:spPr/>
    </dgm:pt>
    <dgm:pt modelId="{13F6C85A-E7CF-4B9B-B31B-55A234881ECB}" type="pres">
      <dgm:prSet presAssocID="{2A24D55F-17B1-4ADB-BB7D-4365D33AC979}" presName="Accent2" presStyleCnt="0"/>
      <dgm:spPr/>
    </dgm:pt>
    <dgm:pt modelId="{7AB41E59-A82C-4D81-A62A-1182F9FD027F}" type="pres">
      <dgm:prSet presAssocID="{2A24D55F-17B1-4ADB-BB7D-4365D33AC979}" presName="Accent" presStyleLbl="node1" presStyleIdx="1" presStyleCnt="3"/>
      <dgm:spPr>
        <a:solidFill>
          <a:srgbClr val="AAD5F0"/>
        </a:solidFill>
        <a:ln w="28575">
          <a:solidFill>
            <a:srgbClr val="9CCEED"/>
          </a:solidFill>
        </a:ln>
      </dgm:spPr>
    </dgm:pt>
    <dgm:pt modelId="{ED1C9445-4BB9-4CCF-AD37-B3BDA3FC8622}" type="pres">
      <dgm:prSet presAssocID="{2A24D55F-17B1-4ADB-BB7D-4365D33AC979}" presName="Parent2" presStyleLbl="revTx" presStyleIdx="1" presStyleCnt="3" custScaleX="144238" custScaleY="79544" custLinFactNeighborX="7753" custLinFactNeighborY="-4908">
        <dgm:presLayoutVars>
          <dgm:chMax val="1"/>
          <dgm:chPref val="1"/>
          <dgm:bulletEnabled val="1"/>
        </dgm:presLayoutVars>
      </dgm:prSet>
      <dgm:spPr>
        <a:xfrm>
          <a:off x="3797251" y="2449237"/>
          <a:ext cx="1449298" cy="724475"/>
        </a:xfrm>
        <a:prstGeom prst="rect">
          <a:avLst/>
        </a:prstGeom>
      </dgm:spPr>
    </dgm:pt>
    <dgm:pt modelId="{026806F0-D907-4692-85D0-F6E800396C9B}" type="pres">
      <dgm:prSet presAssocID="{66DBE20A-138B-4FC1-9F16-6E08EB455724}" presName="Accent3" presStyleCnt="0"/>
      <dgm:spPr/>
    </dgm:pt>
    <dgm:pt modelId="{9C1938B0-A821-403B-BF15-6BA07DD03C45}" type="pres">
      <dgm:prSet presAssocID="{66DBE20A-138B-4FC1-9F16-6E08EB455724}" presName="Accent" presStyleLbl="node1" presStyleIdx="2" presStyleCnt="3"/>
      <dgm:spPr>
        <a:noFill/>
        <a:ln w="28575">
          <a:solidFill>
            <a:schemeClr val="bg1"/>
          </a:solidFill>
        </a:ln>
      </dgm:spPr>
    </dgm:pt>
    <dgm:pt modelId="{F90B660D-ABF3-4084-B31D-C0F84D3B98A8}" type="pres">
      <dgm:prSet presAssocID="{66DBE20A-138B-4FC1-9F16-6E08EB455724}" presName="Parent3" presStyleLbl="revTx" presStyleIdx="2" presStyleCnt="3" custLinFactNeighborY="-4207">
        <dgm:presLayoutVars>
          <dgm:chMax val="1"/>
          <dgm:chPref val="1"/>
          <dgm:bulletEnabled val="1"/>
        </dgm:presLayoutVars>
      </dgm:prSet>
      <dgm:spPr/>
    </dgm:pt>
  </dgm:ptLst>
  <dgm:cxnLst>
    <dgm:cxn modelId="{48543A07-46F8-4801-A0E8-CD9C48E4CC51}" type="presOf" srcId="{2A24D55F-17B1-4ADB-BB7D-4365D33AC979}" destId="{ED1C9445-4BB9-4CCF-AD37-B3BDA3FC8622}" srcOrd="0" destOrd="0" presId="urn:microsoft.com/office/officeart/2009/layout/CircleArrowProcess"/>
    <dgm:cxn modelId="{37F12E0E-851B-4A29-BE0F-20B24407A6AB}" srcId="{42B418E5-4569-45EB-9AE8-0F6106CCC62D}" destId="{AA8774E2-F590-4625-8689-333916859433}" srcOrd="0" destOrd="0" parTransId="{AE853F55-E3F0-4291-B352-263936FA24E4}" sibTransId="{2C9CFB62-756D-4905-9DA4-4828FB5DFC91}"/>
    <dgm:cxn modelId="{A1E09B17-7B00-4E6D-B748-8E4D91F3F6CD}" type="presOf" srcId="{AA8774E2-F590-4625-8689-333916859433}" destId="{2D851FCF-7A92-45AA-854E-A125EAC9527D}" srcOrd="0" destOrd="0" presId="urn:microsoft.com/office/officeart/2009/layout/CircleArrowProcess"/>
    <dgm:cxn modelId="{6DFD7F20-6FE0-4717-9D16-071E4D7DB599}" type="presOf" srcId="{42B418E5-4569-45EB-9AE8-0F6106CCC62D}" destId="{1F5761F9-456D-4616-8132-A09A573BAD44}" srcOrd="0" destOrd="0" presId="urn:microsoft.com/office/officeart/2009/layout/CircleArrowProcess"/>
    <dgm:cxn modelId="{30969823-7489-41CA-A6E1-F2CD75D99C3F}" type="presOf" srcId="{66DBE20A-138B-4FC1-9F16-6E08EB455724}" destId="{F90B660D-ABF3-4084-B31D-C0F84D3B98A8}" srcOrd="0" destOrd="0" presId="urn:microsoft.com/office/officeart/2009/layout/CircleArrowProcess"/>
    <dgm:cxn modelId="{5FFFE65E-69DF-4644-B21F-4860949B85AD}" srcId="{42B418E5-4569-45EB-9AE8-0F6106CCC62D}" destId="{66DBE20A-138B-4FC1-9F16-6E08EB455724}" srcOrd="2" destOrd="0" parTransId="{1670A574-8DE5-40D9-A534-0E05E0B0A167}" sibTransId="{772D6F59-7E39-4EF4-8993-555021043D08}"/>
    <dgm:cxn modelId="{D3704B5F-176B-46F9-B893-D1B8BD648280}" srcId="{42B418E5-4569-45EB-9AE8-0F6106CCC62D}" destId="{2A24D55F-17B1-4ADB-BB7D-4365D33AC979}" srcOrd="1" destOrd="0" parTransId="{4AF6DE80-675C-4BAB-946D-874499608FE6}" sibTransId="{57439D19-9BC5-4A76-B367-534CF66E5A08}"/>
    <dgm:cxn modelId="{25195302-6D4C-4E0D-BD38-B3D70BA6488F}" type="presParOf" srcId="{1F5761F9-456D-4616-8132-A09A573BAD44}" destId="{4D02AE9E-50E7-4D97-8987-4D6B5E0BD57E}" srcOrd="0" destOrd="0" presId="urn:microsoft.com/office/officeart/2009/layout/CircleArrowProcess"/>
    <dgm:cxn modelId="{F051847E-5952-45F6-A14F-ABB66EAD9999}" type="presParOf" srcId="{4D02AE9E-50E7-4D97-8987-4D6B5E0BD57E}" destId="{789DDF3A-7123-4807-A2B5-31CBFBD1F9FC}" srcOrd="0" destOrd="0" presId="urn:microsoft.com/office/officeart/2009/layout/CircleArrowProcess"/>
    <dgm:cxn modelId="{25C25C86-D436-4155-BE8D-EC653E3EB966}" type="presParOf" srcId="{1F5761F9-456D-4616-8132-A09A573BAD44}" destId="{2D851FCF-7A92-45AA-854E-A125EAC9527D}" srcOrd="1" destOrd="0" presId="urn:microsoft.com/office/officeart/2009/layout/CircleArrowProcess"/>
    <dgm:cxn modelId="{AD465ACA-AB48-40B7-AEA5-C5FF53105468}" type="presParOf" srcId="{1F5761F9-456D-4616-8132-A09A573BAD44}" destId="{13F6C85A-E7CF-4B9B-B31B-55A234881ECB}" srcOrd="2" destOrd="0" presId="urn:microsoft.com/office/officeart/2009/layout/CircleArrowProcess"/>
    <dgm:cxn modelId="{CA172286-C2E8-4CD8-9710-A6B3F6E258E2}" type="presParOf" srcId="{13F6C85A-E7CF-4B9B-B31B-55A234881ECB}" destId="{7AB41E59-A82C-4D81-A62A-1182F9FD027F}" srcOrd="0" destOrd="0" presId="urn:microsoft.com/office/officeart/2009/layout/CircleArrowProcess"/>
    <dgm:cxn modelId="{D0CF7B30-632B-480D-9365-39DCC50AC531}" type="presParOf" srcId="{1F5761F9-456D-4616-8132-A09A573BAD44}" destId="{ED1C9445-4BB9-4CCF-AD37-B3BDA3FC8622}" srcOrd="3" destOrd="0" presId="urn:microsoft.com/office/officeart/2009/layout/CircleArrowProcess"/>
    <dgm:cxn modelId="{1AAAED85-A112-46E5-9980-4D1829C5238F}" type="presParOf" srcId="{1F5761F9-456D-4616-8132-A09A573BAD44}" destId="{026806F0-D907-4692-85D0-F6E800396C9B}" srcOrd="4" destOrd="0" presId="urn:microsoft.com/office/officeart/2009/layout/CircleArrowProcess"/>
    <dgm:cxn modelId="{7675AA99-22DB-4A00-A993-F734AB73DE50}" type="presParOf" srcId="{026806F0-D907-4692-85D0-F6E800396C9B}" destId="{9C1938B0-A821-403B-BF15-6BA07DD03C45}" srcOrd="0" destOrd="0" presId="urn:microsoft.com/office/officeart/2009/layout/CircleArrowProcess"/>
    <dgm:cxn modelId="{93FA97D7-B8D5-4C2D-94B7-8D3D739141E5}" type="presParOf" srcId="{1F5761F9-456D-4616-8132-A09A573BAD44}" destId="{F90B660D-ABF3-4084-B31D-C0F84D3B98A8}"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3CCCC4-23EA-4CAF-8F22-A5F7A4D79AF0}" type="doc">
      <dgm:prSet loTypeId="urn:microsoft.com/office/officeart/2005/8/layout/venn1" loCatId="relationship" qsTypeId="urn:microsoft.com/office/officeart/2005/8/quickstyle/simple1" qsCatId="simple" csTypeId="urn:microsoft.com/office/officeart/2005/8/colors/colorful4" csCatId="colorful" phldr="1"/>
      <dgm:spPr/>
    </dgm:pt>
    <dgm:pt modelId="{C8F75026-27EE-49E5-9BEA-5431444B47A0}">
      <dgm:prSet phldrT="[Text]"/>
      <dgm:spPr>
        <a:solidFill>
          <a:srgbClr val="64B7E4"/>
        </a:solidFill>
        <a:ln w="38100">
          <a:noFill/>
        </a:ln>
      </dgm:spPr>
      <dgm:t>
        <a:bodyPr/>
        <a:lstStyle/>
        <a:p>
          <a:endParaRPr lang="en-US" b="1" noProof="0" dirty="0"/>
        </a:p>
      </dgm:t>
    </dgm:pt>
    <dgm:pt modelId="{0E45F2CC-75D6-47E3-AF41-43EF7BB1C4B2}" type="parTrans" cxnId="{E60FEAE3-E0A7-4E0F-BA98-23E071A61A34}">
      <dgm:prSet/>
      <dgm:spPr/>
      <dgm:t>
        <a:bodyPr/>
        <a:lstStyle/>
        <a:p>
          <a:endParaRPr lang="sv-SE"/>
        </a:p>
      </dgm:t>
    </dgm:pt>
    <dgm:pt modelId="{3B94A7A1-D0DB-4255-961D-ADE27ACB7E6D}" type="sibTrans" cxnId="{E60FEAE3-E0A7-4E0F-BA98-23E071A61A34}">
      <dgm:prSet/>
      <dgm:spPr/>
      <dgm:t>
        <a:bodyPr/>
        <a:lstStyle/>
        <a:p>
          <a:endParaRPr lang="sv-SE"/>
        </a:p>
      </dgm:t>
    </dgm:pt>
    <dgm:pt modelId="{B46BE824-7494-46CF-9A9A-3F014743EBE8}">
      <dgm:prSet phldrT="[Text]"/>
      <dgm:spPr>
        <a:solidFill>
          <a:srgbClr val="9CCEED"/>
        </a:solidFill>
        <a:ln w="28575">
          <a:solidFill>
            <a:schemeClr val="bg1"/>
          </a:solidFill>
        </a:ln>
      </dgm:spPr>
      <dgm:t>
        <a:bodyPr/>
        <a:lstStyle/>
        <a:p>
          <a:endParaRPr lang="en-US" noProof="0" dirty="0"/>
        </a:p>
      </dgm:t>
    </dgm:pt>
    <dgm:pt modelId="{A8D67784-F0B4-46A9-96FA-0AB8BEFC52F2}" type="parTrans" cxnId="{50902A43-BBA0-4A4E-8881-66A8D21BF330}">
      <dgm:prSet/>
      <dgm:spPr/>
      <dgm:t>
        <a:bodyPr/>
        <a:lstStyle/>
        <a:p>
          <a:endParaRPr lang="sv-SE"/>
        </a:p>
      </dgm:t>
    </dgm:pt>
    <dgm:pt modelId="{73A740D5-2593-4DBE-9841-6B4A882B60C9}" type="sibTrans" cxnId="{50902A43-BBA0-4A4E-8881-66A8D21BF330}">
      <dgm:prSet/>
      <dgm:spPr/>
      <dgm:t>
        <a:bodyPr/>
        <a:lstStyle/>
        <a:p>
          <a:endParaRPr lang="sv-SE"/>
        </a:p>
      </dgm:t>
    </dgm:pt>
    <dgm:pt modelId="{467A4361-7F90-474D-AACF-4F564BFEF8DF}">
      <dgm:prSet phldrT="[Text]"/>
      <dgm:spPr>
        <a:solidFill>
          <a:srgbClr val="C6E2F4">
            <a:alpha val="50000"/>
          </a:srgbClr>
        </a:solidFill>
        <a:ln w="28575">
          <a:solidFill>
            <a:schemeClr val="bg1"/>
          </a:solidFill>
        </a:ln>
      </dgm:spPr>
      <dgm:t>
        <a:bodyPr/>
        <a:lstStyle/>
        <a:p>
          <a:endParaRPr lang="en-US" noProof="0" dirty="0"/>
        </a:p>
      </dgm:t>
    </dgm:pt>
    <dgm:pt modelId="{D960463A-34D1-4108-993D-18048F7E4C98}" type="parTrans" cxnId="{7532B6D6-98EA-4534-B9EB-D027A0725D42}">
      <dgm:prSet/>
      <dgm:spPr/>
      <dgm:t>
        <a:bodyPr/>
        <a:lstStyle/>
        <a:p>
          <a:endParaRPr lang="sv-SE"/>
        </a:p>
      </dgm:t>
    </dgm:pt>
    <dgm:pt modelId="{7C671D6D-20A6-4180-A9BE-C02220B1E442}" type="sibTrans" cxnId="{7532B6D6-98EA-4534-B9EB-D027A0725D42}">
      <dgm:prSet/>
      <dgm:spPr/>
      <dgm:t>
        <a:bodyPr/>
        <a:lstStyle/>
        <a:p>
          <a:endParaRPr lang="sv-SE"/>
        </a:p>
      </dgm:t>
    </dgm:pt>
    <dgm:pt modelId="{E8151408-1788-4488-A152-869F82C05A91}" type="pres">
      <dgm:prSet presAssocID="{3C3CCCC4-23EA-4CAF-8F22-A5F7A4D79AF0}" presName="compositeShape" presStyleCnt="0">
        <dgm:presLayoutVars>
          <dgm:chMax val="7"/>
          <dgm:dir/>
          <dgm:resizeHandles val="exact"/>
        </dgm:presLayoutVars>
      </dgm:prSet>
      <dgm:spPr/>
    </dgm:pt>
    <dgm:pt modelId="{7EB22900-3836-46A3-9A59-8DA0ACA0EF4E}" type="pres">
      <dgm:prSet presAssocID="{C8F75026-27EE-49E5-9BEA-5431444B47A0}" presName="circ1" presStyleLbl="vennNode1" presStyleIdx="0" presStyleCnt="3"/>
      <dgm:spPr/>
    </dgm:pt>
    <dgm:pt modelId="{7788F54F-50D2-4E0C-BC02-7C350662265C}" type="pres">
      <dgm:prSet presAssocID="{C8F75026-27EE-49E5-9BEA-5431444B47A0}" presName="circ1Tx" presStyleLbl="revTx" presStyleIdx="0" presStyleCnt="0">
        <dgm:presLayoutVars>
          <dgm:chMax val="0"/>
          <dgm:chPref val="0"/>
          <dgm:bulletEnabled val="1"/>
        </dgm:presLayoutVars>
      </dgm:prSet>
      <dgm:spPr/>
    </dgm:pt>
    <dgm:pt modelId="{EA1AAF03-EB23-45BF-B1BA-152CA9E299E3}" type="pres">
      <dgm:prSet presAssocID="{B46BE824-7494-46CF-9A9A-3F014743EBE8}" presName="circ2" presStyleLbl="vennNode1" presStyleIdx="1" presStyleCnt="3"/>
      <dgm:spPr/>
    </dgm:pt>
    <dgm:pt modelId="{0B902A30-3996-40DA-99D1-A6E78EFF7BEF}" type="pres">
      <dgm:prSet presAssocID="{B46BE824-7494-46CF-9A9A-3F014743EBE8}" presName="circ2Tx" presStyleLbl="revTx" presStyleIdx="0" presStyleCnt="0">
        <dgm:presLayoutVars>
          <dgm:chMax val="0"/>
          <dgm:chPref val="0"/>
          <dgm:bulletEnabled val="1"/>
        </dgm:presLayoutVars>
      </dgm:prSet>
      <dgm:spPr/>
    </dgm:pt>
    <dgm:pt modelId="{CCFBE6B8-2829-4AD0-B7A5-03E31F98D78E}" type="pres">
      <dgm:prSet presAssocID="{467A4361-7F90-474D-AACF-4F564BFEF8DF}" presName="circ3" presStyleLbl="vennNode1" presStyleIdx="2" presStyleCnt="3"/>
      <dgm:spPr/>
    </dgm:pt>
    <dgm:pt modelId="{965D6E1C-E44B-4DF6-9A11-08051498CF9B}" type="pres">
      <dgm:prSet presAssocID="{467A4361-7F90-474D-AACF-4F564BFEF8DF}" presName="circ3Tx" presStyleLbl="revTx" presStyleIdx="0" presStyleCnt="0">
        <dgm:presLayoutVars>
          <dgm:chMax val="0"/>
          <dgm:chPref val="0"/>
          <dgm:bulletEnabled val="1"/>
        </dgm:presLayoutVars>
      </dgm:prSet>
      <dgm:spPr/>
    </dgm:pt>
  </dgm:ptLst>
  <dgm:cxnLst>
    <dgm:cxn modelId="{18E3CE11-8646-40BA-914B-AE65BFCA09BB}" type="presOf" srcId="{3C3CCCC4-23EA-4CAF-8F22-A5F7A4D79AF0}" destId="{E8151408-1788-4488-A152-869F82C05A91}" srcOrd="0" destOrd="0" presId="urn:microsoft.com/office/officeart/2005/8/layout/venn1"/>
    <dgm:cxn modelId="{90B98639-EE65-4EBA-A703-15612DDC4DFA}" type="presOf" srcId="{C8F75026-27EE-49E5-9BEA-5431444B47A0}" destId="{7EB22900-3836-46A3-9A59-8DA0ACA0EF4E}" srcOrd="0" destOrd="0" presId="urn:microsoft.com/office/officeart/2005/8/layout/venn1"/>
    <dgm:cxn modelId="{50902A43-BBA0-4A4E-8881-66A8D21BF330}" srcId="{3C3CCCC4-23EA-4CAF-8F22-A5F7A4D79AF0}" destId="{B46BE824-7494-46CF-9A9A-3F014743EBE8}" srcOrd="1" destOrd="0" parTransId="{A8D67784-F0B4-46A9-96FA-0AB8BEFC52F2}" sibTransId="{73A740D5-2593-4DBE-9841-6B4A882B60C9}"/>
    <dgm:cxn modelId="{E02F3CA2-023F-4D66-9432-B6229B1FA372}" type="presOf" srcId="{B46BE824-7494-46CF-9A9A-3F014743EBE8}" destId="{0B902A30-3996-40DA-99D1-A6E78EFF7BEF}" srcOrd="1" destOrd="0" presId="urn:microsoft.com/office/officeart/2005/8/layout/venn1"/>
    <dgm:cxn modelId="{A0CD3EBE-D69E-4034-B050-5FE6CDD067A8}" type="presOf" srcId="{467A4361-7F90-474D-AACF-4F564BFEF8DF}" destId="{965D6E1C-E44B-4DF6-9A11-08051498CF9B}" srcOrd="1" destOrd="0" presId="urn:microsoft.com/office/officeart/2005/8/layout/venn1"/>
    <dgm:cxn modelId="{7532B6D6-98EA-4534-B9EB-D027A0725D42}" srcId="{3C3CCCC4-23EA-4CAF-8F22-A5F7A4D79AF0}" destId="{467A4361-7F90-474D-AACF-4F564BFEF8DF}" srcOrd="2" destOrd="0" parTransId="{D960463A-34D1-4108-993D-18048F7E4C98}" sibTransId="{7C671D6D-20A6-4180-A9BE-C02220B1E442}"/>
    <dgm:cxn modelId="{E60FEAE3-E0A7-4E0F-BA98-23E071A61A34}" srcId="{3C3CCCC4-23EA-4CAF-8F22-A5F7A4D79AF0}" destId="{C8F75026-27EE-49E5-9BEA-5431444B47A0}" srcOrd="0" destOrd="0" parTransId="{0E45F2CC-75D6-47E3-AF41-43EF7BB1C4B2}" sibTransId="{3B94A7A1-D0DB-4255-961D-ADE27ACB7E6D}"/>
    <dgm:cxn modelId="{5E24EEE7-9B27-41CE-B984-EA374121E06E}" type="presOf" srcId="{C8F75026-27EE-49E5-9BEA-5431444B47A0}" destId="{7788F54F-50D2-4E0C-BC02-7C350662265C}" srcOrd="1" destOrd="0" presId="urn:microsoft.com/office/officeart/2005/8/layout/venn1"/>
    <dgm:cxn modelId="{25BD0AEE-0528-48BE-9D83-65D4D90C641A}" type="presOf" srcId="{467A4361-7F90-474D-AACF-4F564BFEF8DF}" destId="{CCFBE6B8-2829-4AD0-B7A5-03E31F98D78E}" srcOrd="0" destOrd="0" presId="urn:microsoft.com/office/officeart/2005/8/layout/venn1"/>
    <dgm:cxn modelId="{42D071F7-7651-4183-8567-60EA8BC27589}" type="presOf" srcId="{B46BE824-7494-46CF-9A9A-3F014743EBE8}" destId="{EA1AAF03-EB23-45BF-B1BA-152CA9E299E3}" srcOrd="0" destOrd="0" presId="urn:microsoft.com/office/officeart/2005/8/layout/venn1"/>
    <dgm:cxn modelId="{61B159CF-1EB4-4DCE-AA30-C79C33029D58}" type="presParOf" srcId="{E8151408-1788-4488-A152-869F82C05A91}" destId="{7EB22900-3836-46A3-9A59-8DA0ACA0EF4E}" srcOrd="0" destOrd="0" presId="urn:microsoft.com/office/officeart/2005/8/layout/venn1"/>
    <dgm:cxn modelId="{22C96AFD-43EE-4ECC-AD40-9288B3B6E9B8}" type="presParOf" srcId="{E8151408-1788-4488-A152-869F82C05A91}" destId="{7788F54F-50D2-4E0C-BC02-7C350662265C}" srcOrd="1" destOrd="0" presId="urn:microsoft.com/office/officeart/2005/8/layout/venn1"/>
    <dgm:cxn modelId="{C05D7888-A61A-45EA-A814-80919377CAE4}" type="presParOf" srcId="{E8151408-1788-4488-A152-869F82C05A91}" destId="{EA1AAF03-EB23-45BF-B1BA-152CA9E299E3}" srcOrd="2" destOrd="0" presId="urn:microsoft.com/office/officeart/2005/8/layout/venn1"/>
    <dgm:cxn modelId="{375445E9-5000-467B-B2E8-56DF5CF223FC}" type="presParOf" srcId="{E8151408-1788-4488-A152-869F82C05A91}" destId="{0B902A30-3996-40DA-99D1-A6E78EFF7BEF}" srcOrd="3" destOrd="0" presId="urn:microsoft.com/office/officeart/2005/8/layout/venn1"/>
    <dgm:cxn modelId="{A72E1D6B-5D8A-41DB-8D50-8B35F350735D}" type="presParOf" srcId="{E8151408-1788-4488-A152-869F82C05A91}" destId="{CCFBE6B8-2829-4AD0-B7A5-03E31F98D78E}" srcOrd="4" destOrd="0" presId="urn:microsoft.com/office/officeart/2005/8/layout/venn1"/>
    <dgm:cxn modelId="{D4FA5496-3D9C-4C22-B62B-5E0B382D390E}" type="presParOf" srcId="{E8151408-1788-4488-A152-869F82C05A91}" destId="{965D6E1C-E44B-4DF6-9A11-08051498CF9B}"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773B81-250B-4CC4-934E-9EE916C8FB02}" type="doc">
      <dgm:prSet loTypeId="urn:microsoft.com/office/officeart/2005/8/layout/pyramid1" loCatId="pyramid" qsTypeId="urn:microsoft.com/office/officeart/2005/8/quickstyle/simple1" qsCatId="simple" csTypeId="urn:microsoft.com/office/officeart/2005/8/colors/colorful4" csCatId="colorful" phldr="1"/>
      <dgm:spPr/>
    </dgm:pt>
    <dgm:pt modelId="{01637E96-3590-4BA5-A8CF-E51A4A9441FA}">
      <dgm:prSet phldrT="[Text]" custT="1"/>
      <dgm:spPr>
        <a:solidFill>
          <a:srgbClr val="B5DDF2"/>
        </a:solidFill>
      </dgm:spPr>
      <dgm:t>
        <a:bodyPr/>
        <a:lstStyle/>
        <a:p>
          <a:pPr marL="0" algn="ctr" defTabSz="1600200"/>
          <a:endParaRPr lang="en-GB" sz="3600" kern="1200" noProof="0" dirty="0"/>
        </a:p>
        <a:p>
          <a:pPr marL="0" algn="ctr" defTabSz="914400" rtl="0" eaLnBrk="1" latinLnBrk="0" hangingPunct="1"/>
          <a:r>
            <a:rPr lang="en-GB" sz="2400" b="1" kern="1200" noProof="0" dirty="0">
              <a:solidFill>
                <a:srgbClr val="0069A4"/>
              </a:solidFill>
              <a:latin typeface="+mn-lt"/>
              <a:ea typeface="+mn-ea"/>
              <a:cs typeface="+mn-cs"/>
            </a:rPr>
            <a:t>Safe</a:t>
          </a:r>
          <a:r>
            <a:rPr lang="en-GB" sz="2400" b="1" kern="1200" dirty="0">
              <a:solidFill>
                <a:srgbClr val="0069A4"/>
              </a:solidFill>
              <a:latin typeface="+mn-lt"/>
              <a:ea typeface="+mn-ea"/>
              <a:cs typeface="+mn-cs"/>
            </a:rPr>
            <a:t> use</a:t>
          </a:r>
        </a:p>
      </dgm:t>
    </dgm:pt>
    <dgm:pt modelId="{167A75C8-5BE0-4D59-B21C-0921A606B69A}" type="parTrans" cxnId="{253DA3A3-E4D5-46FE-9644-C1F12EB48254}">
      <dgm:prSet/>
      <dgm:spPr/>
      <dgm:t>
        <a:bodyPr/>
        <a:lstStyle/>
        <a:p>
          <a:endParaRPr lang="sv-SE"/>
        </a:p>
      </dgm:t>
    </dgm:pt>
    <dgm:pt modelId="{32D1B337-5D62-43EF-A325-DA4C206520AD}" type="sibTrans" cxnId="{253DA3A3-E4D5-46FE-9644-C1F12EB48254}">
      <dgm:prSet/>
      <dgm:spPr/>
      <dgm:t>
        <a:bodyPr/>
        <a:lstStyle/>
        <a:p>
          <a:endParaRPr lang="sv-SE"/>
        </a:p>
      </dgm:t>
    </dgm:pt>
    <dgm:pt modelId="{ACABB6F9-A20C-46EF-A8C8-DACDE7C12F8B}">
      <dgm:prSet phldrT="[Text]" custT="1"/>
      <dgm:spPr>
        <a:solidFill>
          <a:srgbClr val="9CCEED"/>
        </a:solidFill>
      </dgm:spPr>
      <dgm:t>
        <a:bodyPr/>
        <a:lstStyle/>
        <a:p>
          <a:r>
            <a:rPr lang="en-GB" sz="2400" b="1" noProof="0" dirty="0">
              <a:solidFill>
                <a:schemeClr val="bg1"/>
              </a:solidFill>
            </a:rPr>
            <a:t>Hazard communication</a:t>
          </a:r>
        </a:p>
      </dgm:t>
    </dgm:pt>
    <dgm:pt modelId="{DFCF91EB-6503-4B4B-8A9E-63AA08742368}" type="parTrans" cxnId="{FC7E0EF9-6074-4CEE-BEEB-D1F4A80C8864}">
      <dgm:prSet/>
      <dgm:spPr/>
      <dgm:t>
        <a:bodyPr/>
        <a:lstStyle/>
        <a:p>
          <a:endParaRPr lang="sv-SE"/>
        </a:p>
      </dgm:t>
    </dgm:pt>
    <dgm:pt modelId="{0D22346E-4DA8-42E5-8E22-29F1771B9B12}" type="sibTrans" cxnId="{FC7E0EF9-6074-4CEE-BEEB-D1F4A80C8864}">
      <dgm:prSet/>
      <dgm:spPr/>
      <dgm:t>
        <a:bodyPr/>
        <a:lstStyle/>
        <a:p>
          <a:endParaRPr lang="sv-SE"/>
        </a:p>
      </dgm:t>
    </dgm:pt>
    <dgm:pt modelId="{D64FCEA5-BCB7-45C3-8E21-56943B14E166}">
      <dgm:prSet phldrT="[Text]" custT="1"/>
      <dgm:spPr>
        <a:solidFill>
          <a:srgbClr val="64B7E4"/>
        </a:solidFill>
      </dgm:spPr>
      <dgm:t>
        <a:bodyPr/>
        <a:lstStyle/>
        <a:p>
          <a:r>
            <a:rPr lang="en-GB" sz="3200" b="1" kern="1200" noProof="0" dirty="0">
              <a:solidFill>
                <a:schemeClr val="bg1"/>
              </a:solidFill>
              <a:latin typeface="+mn-lt"/>
              <a:ea typeface="+mn-ea"/>
              <a:cs typeface="+mn-cs"/>
            </a:rPr>
            <a:t>Haz</a:t>
          </a:r>
          <a:r>
            <a:rPr lang="en-GB" sz="3200" b="1" kern="1200" noProof="0" dirty="0">
              <a:solidFill>
                <a:schemeClr val="bg1"/>
              </a:solidFill>
            </a:rPr>
            <a:t>ard classification</a:t>
          </a:r>
        </a:p>
      </dgm:t>
    </dgm:pt>
    <dgm:pt modelId="{31E11EC4-B88D-433E-927E-7C346936EE98}" type="parTrans" cxnId="{9BC6B848-290D-4ED1-A69C-6B0B4EC4A84C}">
      <dgm:prSet/>
      <dgm:spPr/>
      <dgm:t>
        <a:bodyPr/>
        <a:lstStyle/>
        <a:p>
          <a:endParaRPr lang="sv-SE"/>
        </a:p>
      </dgm:t>
    </dgm:pt>
    <dgm:pt modelId="{2CD88413-6071-4B42-B125-9D6BC1C9298C}" type="sibTrans" cxnId="{9BC6B848-290D-4ED1-A69C-6B0B4EC4A84C}">
      <dgm:prSet/>
      <dgm:spPr/>
      <dgm:t>
        <a:bodyPr/>
        <a:lstStyle/>
        <a:p>
          <a:endParaRPr lang="sv-SE"/>
        </a:p>
      </dgm:t>
    </dgm:pt>
    <dgm:pt modelId="{0FE758C3-3A5A-45AB-8FAE-6C5635489611}" type="pres">
      <dgm:prSet presAssocID="{84773B81-250B-4CC4-934E-9EE916C8FB02}" presName="Name0" presStyleCnt="0">
        <dgm:presLayoutVars>
          <dgm:dir/>
          <dgm:animLvl val="lvl"/>
          <dgm:resizeHandles val="exact"/>
        </dgm:presLayoutVars>
      </dgm:prSet>
      <dgm:spPr/>
    </dgm:pt>
    <dgm:pt modelId="{03CE2E40-70E7-4FE2-9018-4B7DC08A31D9}" type="pres">
      <dgm:prSet presAssocID="{01637E96-3590-4BA5-A8CF-E51A4A9441FA}" presName="Name8" presStyleCnt="0"/>
      <dgm:spPr/>
    </dgm:pt>
    <dgm:pt modelId="{38CEC9D8-AFF0-438A-9AA9-8C441A2D525A}" type="pres">
      <dgm:prSet presAssocID="{01637E96-3590-4BA5-A8CF-E51A4A9441FA}" presName="level" presStyleLbl="node1" presStyleIdx="0" presStyleCnt="3">
        <dgm:presLayoutVars>
          <dgm:chMax val="1"/>
          <dgm:bulletEnabled val="1"/>
        </dgm:presLayoutVars>
      </dgm:prSet>
      <dgm:spPr/>
    </dgm:pt>
    <dgm:pt modelId="{77BE6D65-F327-477A-B12A-DF0148A04A2A}" type="pres">
      <dgm:prSet presAssocID="{01637E96-3590-4BA5-A8CF-E51A4A9441FA}" presName="levelTx" presStyleLbl="revTx" presStyleIdx="0" presStyleCnt="0">
        <dgm:presLayoutVars>
          <dgm:chMax val="1"/>
          <dgm:bulletEnabled val="1"/>
        </dgm:presLayoutVars>
      </dgm:prSet>
      <dgm:spPr/>
    </dgm:pt>
    <dgm:pt modelId="{C9F2141B-2DE8-48E0-B010-0A55686A5BB1}" type="pres">
      <dgm:prSet presAssocID="{ACABB6F9-A20C-46EF-A8C8-DACDE7C12F8B}" presName="Name8" presStyleCnt="0"/>
      <dgm:spPr/>
    </dgm:pt>
    <dgm:pt modelId="{329E3EA0-6268-462D-9BD3-5990D8D243B6}" type="pres">
      <dgm:prSet presAssocID="{ACABB6F9-A20C-46EF-A8C8-DACDE7C12F8B}" presName="level" presStyleLbl="node1" presStyleIdx="1" presStyleCnt="3">
        <dgm:presLayoutVars>
          <dgm:chMax val="1"/>
          <dgm:bulletEnabled val="1"/>
        </dgm:presLayoutVars>
      </dgm:prSet>
      <dgm:spPr/>
    </dgm:pt>
    <dgm:pt modelId="{F24EF4A1-4A44-4B19-B414-0A4A31FC44AD}" type="pres">
      <dgm:prSet presAssocID="{ACABB6F9-A20C-46EF-A8C8-DACDE7C12F8B}" presName="levelTx" presStyleLbl="revTx" presStyleIdx="0" presStyleCnt="0">
        <dgm:presLayoutVars>
          <dgm:chMax val="1"/>
          <dgm:bulletEnabled val="1"/>
        </dgm:presLayoutVars>
      </dgm:prSet>
      <dgm:spPr/>
    </dgm:pt>
    <dgm:pt modelId="{93EE31F1-5A4C-44B0-A3DB-FD62E394022E}" type="pres">
      <dgm:prSet presAssocID="{D64FCEA5-BCB7-45C3-8E21-56943B14E166}" presName="Name8" presStyleCnt="0"/>
      <dgm:spPr/>
    </dgm:pt>
    <dgm:pt modelId="{8D88A52E-517E-4910-BD02-903CC4FCE03D}" type="pres">
      <dgm:prSet presAssocID="{D64FCEA5-BCB7-45C3-8E21-56943B14E166}" presName="level" presStyleLbl="node1" presStyleIdx="2" presStyleCnt="3">
        <dgm:presLayoutVars>
          <dgm:chMax val="1"/>
          <dgm:bulletEnabled val="1"/>
        </dgm:presLayoutVars>
      </dgm:prSet>
      <dgm:spPr/>
    </dgm:pt>
    <dgm:pt modelId="{8AD0E744-0636-4572-BD95-B28D23AE65EB}" type="pres">
      <dgm:prSet presAssocID="{D64FCEA5-BCB7-45C3-8E21-56943B14E166}" presName="levelTx" presStyleLbl="revTx" presStyleIdx="0" presStyleCnt="0">
        <dgm:presLayoutVars>
          <dgm:chMax val="1"/>
          <dgm:bulletEnabled val="1"/>
        </dgm:presLayoutVars>
      </dgm:prSet>
      <dgm:spPr/>
    </dgm:pt>
  </dgm:ptLst>
  <dgm:cxnLst>
    <dgm:cxn modelId="{CC2E0507-8776-4E4A-B9C2-74C631D4D166}" type="presOf" srcId="{01637E96-3590-4BA5-A8CF-E51A4A9441FA}" destId="{77BE6D65-F327-477A-B12A-DF0148A04A2A}" srcOrd="1" destOrd="0" presId="urn:microsoft.com/office/officeart/2005/8/layout/pyramid1"/>
    <dgm:cxn modelId="{F5889260-AFA9-42E5-B4EE-85F5C0F9C9F4}" type="presOf" srcId="{D64FCEA5-BCB7-45C3-8E21-56943B14E166}" destId="{8AD0E744-0636-4572-BD95-B28D23AE65EB}" srcOrd="1" destOrd="0" presId="urn:microsoft.com/office/officeart/2005/8/layout/pyramid1"/>
    <dgm:cxn modelId="{9BC6B848-290D-4ED1-A69C-6B0B4EC4A84C}" srcId="{84773B81-250B-4CC4-934E-9EE916C8FB02}" destId="{D64FCEA5-BCB7-45C3-8E21-56943B14E166}" srcOrd="2" destOrd="0" parTransId="{31E11EC4-B88D-433E-927E-7C346936EE98}" sibTransId="{2CD88413-6071-4B42-B125-9D6BC1C9298C}"/>
    <dgm:cxn modelId="{04F9E953-2016-4155-88A6-50AD348B442A}" type="presOf" srcId="{ACABB6F9-A20C-46EF-A8C8-DACDE7C12F8B}" destId="{F24EF4A1-4A44-4B19-B414-0A4A31FC44AD}" srcOrd="1" destOrd="0" presId="urn:microsoft.com/office/officeart/2005/8/layout/pyramid1"/>
    <dgm:cxn modelId="{253DA3A3-E4D5-46FE-9644-C1F12EB48254}" srcId="{84773B81-250B-4CC4-934E-9EE916C8FB02}" destId="{01637E96-3590-4BA5-A8CF-E51A4A9441FA}" srcOrd="0" destOrd="0" parTransId="{167A75C8-5BE0-4D59-B21C-0921A606B69A}" sibTransId="{32D1B337-5D62-43EF-A325-DA4C206520AD}"/>
    <dgm:cxn modelId="{E2D453AD-0B44-4AE7-8820-D715019E8CFD}" type="presOf" srcId="{ACABB6F9-A20C-46EF-A8C8-DACDE7C12F8B}" destId="{329E3EA0-6268-462D-9BD3-5990D8D243B6}" srcOrd="0" destOrd="0" presId="urn:microsoft.com/office/officeart/2005/8/layout/pyramid1"/>
    <dgm:cxn modelId="{6495F5BA-DE11-471A-B4F6-3C6D50717898}" type="presOf" srcId="{84773B81-250B-4CC4-934E-9EE916C8FB02}" destId="{0FE758C3-3A5A-45AB-8FAE-6C5635489611}" srcOrd="0" destOrd="0" presId="urn:microsoft.com/office/officeart/2005/8/layout/pyramid1"/>
    <dgm:cxn modelId="{E76791CD-638E-4204-A378-A2BD7FF11878}" type="presOf" srcId="{D64FCEA5-BCB7-45C3-8E21-56943B14E166}" destId="{8D88A52E-517E-4910-BD02-903CC4FCE03D}" srcOrd="0" destOrd="0" presId="urn:microsoft.com/office/officeart/2005/8/layout/pyramid1"/>
    <dgm:cxn modelId="{466D6BE4-5FE1-4795-8913-2CF253D7670F}" type="presOf" srcId="{01637E96-3590-4BA5-A8CF-E51A4A9441FA}" destId="{38CEC9D8-AFF0-438A-9AA9-8C441A2D525A}" srcOrd="0" destOrd="0" presId="urn:microsoft.com/office/officeart/2005/8/layout/pyramid1"/>
    <dgm:cxn modelId="{FC7E0EF9-6074-4CEE-BEEB-D1F4A80C8864}" srcId="{84773B81-250B-4CC4-934E-9EE916C8FB02}" destId="{ACABB6F9-A20C-46EF-A8C8-DACDE7C12F8B}" srcOrd="1" destOrd="0" parTransId="{DFCF91EB-6503-4B4B-8A9E-63AA08742368}" sibTransId="{0D22346E-4DA8-42E5-8E22-29F1771B9B12}"/>
    <dgm:cxn modelId="{72396D2C-D406-4C57-B13D-8A07A7BBE0C5}" type="presParOf" srcId="{0FE758C3-3A5A-45AB-8FAE-6C5635489611}" destId="{03CE2E40-70E7-4FE2-9018-4B7DC08A31D9}" srcOrd="0" destOrd="0" presId="urn:microsoft.com/office/officeart/2005/8/layout/pyramid1"/>
    <dgm:cxn modelId="{CB4936C2-9C19-4359-87FF-AEE024C36D6E}" type="presParOf" srcId="{03CE2E40-70E7-4FE2-9018-4B7DC08A31D9}" destId="{38CEC9D8-AFF0-438A-9AA9-8C441A2D525A}" srcOrd="0" destOrd="0" presId="urn:microsoft.com/office/officeart/2005/8/layout/pyramid1"/>
    <dgm:cxn modelId="{4C7B85D3-D9EE-482C-8F46-045987F74F58}" type="presParOf" srcId="{03CE2E40-70E7-4FE2-9018-4B7DC08A31D9}" destId="{77BE6D65-F327-477A-B12A-DF0148A04A2A}" srcOrd="1" destOrd="0" presId="urn:microsoft.com/office/officeart/2005/8/layout/pyramid1"/>
    <dgm:cxn modelId="{409823F3-849B-4ED3-A780-B0158D9093AE}" type="presParOf" srcId="{0FE758C3-3A5A-45AB-8FAE-6C5635489611}" destId="{C9F2141B-2DE8-48E0-B010-0A55686A5BB1}" srcOrd="1" destOrd="0" presId="urn:microsoft.com/office/officeart/2005/8/layout/pyramid1"/>
    <dgm:cxn modelId="{465E7C35-04C0-4ACB-BC3E-472EADEF892C}" type="presParOf" srcId="{C9F2141B-2DE8-48E0-B010-0A55686A5BB1}" destId="{329E3EA0-6268-462D-9BD3-5990D8D243B6}" srcOrd="0" destOrd="0" presId="urn:microsoft.com/office/officeart/2005/8/layout/pyramid1"/>
    <dgm:cxn modelId="{4A48AFAD-9150-4037-8901-F070893DBCE9}" type="presParOf" srcId="{C9F2141B-2DE8-48E0-B010-0A55686A5BB1}" destId="{F24EF4A1-4A44-4B19-B414-0A4A31FC44AD}" srcOrd="1" destOrd="0" presId="urn:microsoft.com/office/officeart/2005/8/layout/pyramid1"/>
    <dgm:cxn modelId="{CFDC9DD5-FC88-4E9E-97BF-77D3B1E46E22}" type="presParOf" srcId="{0FE758C3-3A5A-45AB-8FAE-6C5635489611}" destId="{93EE31F1-5A4C-44B0-A3DB-FD62E394022E}" srcOrd="2" destOrd="0" presId="urn:microsoft.com/office/officeart/2005/8/layout/pyramid1"/>
    <dgm:cxn modelId="{AF8CB8FE-BF9C-4FF9-B5F4-F9F6CD602007}" type="presParOf" srcId="{93EE31F1-5A4C-44B0-A3DB-FD62E394022E}" destId="{8D88A52E-517E-4910-BD02-903CC4FCE03D}" srcOrd="0" destOrd="0" presId="urn:microsoft.com/office/officeart/2005/8/layout/pyramid1"/>
    <dgm:cxn modelId="{1F39935E-B60A-4BD3-920A-6D914221D51E}" type="presParOf" srcId="{93EE31F1-5A4C-44B0-A3DB-FD62E394022E}" destId="{8AD0E744-0636-4572-BD95-B28D23AE65EB}"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DDF3A-7123-4807-A2B5-31CBFBD1F9FC}">
      <dsp:nvSpPr>
        <dsp:cNvPr id="0" name=""/>
        <dsp:cNvSpPr/>
      </dsp:nvSpPr>
      <dsp:spPr>
        <a:xfrm>
          <a:off x="3679855" y="0"/>
          <a:ext cx="2434564" cy="2434934"/>
        </a:xfrm>
        <a:prstGeom prst="circularArrow">
          <a:avLst>
            <a:gd name="adj1" fmla="val 10980"/>
            <a:gd name="adj2" fmla="val 1142322"/>
            <a:gd name="adj3" fmla="val 4500000"/>
            <a:gd name="adj4" fmla="val 10800000"/>
            <a:gd name="adj5" fmla="val 12500"/>
          </a:avLst>
        </a:prstGeom>
        <a:solidFill>
          <a:srgbClr val="D5EAF7"/>
        </a:solidFill>
        <a:ln w="28575" cap="flat" cmpd="sng" algn="ctr">
          <a:solidFill>
            <a:srgbClr val="D5EAF7"/>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D851FCF-7A92-45AA-854E-A125EAC9527D}">
      <dsp:nvSpPr>
        <dsp:cNvPr id="0" name=""/>
        <dsp:cNvSpPr/>
      </dsp:nvSpPr>
      <dsp:spPr>
        <a:xfrm>
          <a:off x="4233721" y="925716"/>
          <a:ext cx="1341016" cy="493093"/>
        </a:xfrm>
        <a:prstGeom prst="rect">
          <a:avLst/>
        </a:prstGeom>
        <a:noFill/>
        <a:ln w="38100">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sv-SE" sz="1800" b="1" kern="1200" dirty="0">
              <a:solidFill>
                <a:srgbClr val="0069A4"/>
              </a:solidFill>
            </a:rPr>
            <a:t>UNSCEGHS</a:t>
          </a:r>
        </a:p>
      </dsp:txBody>
      <dsp:txXfrm>
        <a:off x="4233721" y="925716"/>
        <a:ext cx="1341016" cy="493093"/>
      </dsp:txXfrm>
    </dsp:sp>
    <dsp:sp modelId="{7AB41E59-A82C-4D81-A62A-1182F9FD027F}">
      <dsp:nvSpPr>
        <dsp:cNvPr id="0" name=""/>
        <dsp:cNvSpPr/>
      </dsp:nvSpPr>
      <dsp:spPr>
        <a:xfrm>
          <a:off x="3003664" y="1399050"/>
          <a:ext cx="2434564" cy="2434934"/>
        </a:xfrm>
        <a:prstGeom prst="leftCircularArrow">
          <a:avLst>
            <a:gd name="adj1" fmla="val 10980"/>
            <a:gd name="adj2" fmla="val 1142322"/>
            <a:gd name="adj3" fmla="val 6300000"/>
            <a:gd name="adj4" fmla="val 18900000"/>
            <a:gd name="adj5" fmla="val 12500"/>
          </a:avLst>
        </a:prstGeom>
        <a:solidFill>
          <a:srgbClr val="AAD5F0"/>
        </a:solidFill>
        <a:ln w="28575" cap="flat" cmpd="sng" algn="ctr">
          <a:solidFill>
            <a:srgbClr val="9CCEED"/>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1C9445-4BB9-4CCF-AD37-B3BDA3FC8622}">
      <dsp:nvSpPr>
        <dsp:cNvPr id="0" name=""/>
        <dsp:cNvSpPr/>
      </dsp:nvSpPr>
      <dsp:spPr>
        <a:xfrm>
          <a:off x="3350176" y="2322205"/>
          <a:ext cx="1951310" cy="537922"/>
        </a:xfrm>
        <a:prstGeom prst="rect">
          <a:avLst/>
        </a:prstGeom>
        <a:noFill/>
        <a:ln w="38100">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sv-SE" sz="1800" b="1" kern="1200" dirty="0">
              <a:solidFill>
                <a:srgbClr val="0069A4"/>
              </a:solidFill>
              <a:latin typeface="Arial" panose="020B0604020202020204"/>
              <a:ea typeface="+mn-ea"/>
              <a:cs typeface="+mn-cs"/>
            </a:rPr>
            <a:t>UNCETDGGHS</a:t>
          </a:r>
        </a:p>
      </dsp:txBody>
      <dsp:txXfrm>
        <a:off x="3350176" y="2322205"/>
        <a:ext cx="1951310" cy="537922"/>
      </dsp:txXfrm>
    </dsp:sp>
    <dsp:sp modelId="{9C1938B0-A821-403B-BF15-6BA07DD03C45}">
      <dsp:nvSpPr>
        <dsp:cNvPr id="0" name=""/>
        <dsp:cNvSpPr/>
      </dsp:nvSpPr>
      <dsp:spPr>
        <a:xfrm>
          <a:off x="3853132" y="2965521"/>
          <a:ext cx="2091667" cy="2092506"/>
        </a:xfrm>
        <a:prstGeom prst="blockArc">
          <a:avLst>
            <a:gd name="adj1" fmla="val 13500000"/>
            <a:gd name="adj2" fmla="val 10800000"/>
            <a:gd name="adj3" fmla="val 12740"/>
          </a:avLst>
        </a:prstGeom>
        <a:noFill/>
        <a:ln w="28575"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0B660D-ABF3-4084-B31D-C0F84D3B98A8}">
      <dsp:nvSpPr>
        <dsp:cNvPr id="0" name=""/>
        <dsp:cNvSpPr/>
      </dsp:nvSpPr>
      <dsp:spPr>
        <a:xfrm>
          <a:off x="4221174" y="3666945"/>
          <a:ext cx="1352840" cy="6762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2044700">
            <a:lnSpc>
              <a:spcPct val="90000"/>
            </a:lnSpc>
            <a:spcBef>
              <a:spcPct val="0"/>
            </a:spcBef>
            <a:spcAft>
              <a:spcPct val="35000"/>
            </a:spcAft>
            <a:buNone/>
          </a:pPr>
          <a:r>
            <a:rPr lang="sv-SE" sz="4600" kern="1200" dirty="0">
              <a:solidFill>
                <a:schemeClr val="bg1"/>
              </a:solidFill>
            </a:rPr>
            <a:t>.</a:t>
          </a:r>
        </a:p>
      </dsp:txBody>
      <dsp:txXfrm>
        <a:off x="4221174" y="3666945"/>
        <a:ext cx="1352840" cy="6762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B22900-3836-46A3-9A59-8DA0ACA0EF4E}">
      <dsp:nvSpPr>
        <dsp:cNvPr id="0" name=""/>
        <dsp:cNvSpPr/>
      </dsp:nvSpPr>
      <dsp:spPr>
        <a:xfrm>
          <a:off x="2015698" y="54886"/>
          <a:ext cx="2634550" cy="2634550"/>
        </a:xfrm>
        <a:prstGeom prst="ellipse">
          <a:avLst/>
        </a:prstGeom>
        <a:solidFill>
          <a:srgbClr val="64B7E4"/>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2889250">
            <a:lnSpc>
              <a:spcPct val="90000"/>
            </a:lnSpc>
            <a:spcBef>
              <a:spcPct val="0"/>
            </a:spcBef>
            <a:spcAft>
              <a:spcPct val="35000"/>
            </a:spcAft>
            <a:buNone/>
          </a:pPr>
          <a:endParaRPr lang="en-US" sz="6500" b="1" kern="1200" noProof="0" dirty="0"/>
        </a:p>
      </dsp:txBody>
      <dsp:txXfrm>
        <a:off x="2366972" y="515932"/>
        <a:ext cx="1932003" cy="1185547"/>
      </dsp:txXfrm>
    </dsp:sp>
    <dsp:sp modelId="{EA1AAF03-EB23-45BF-B1BA-152CA9E299E3}">
      <dsp:nvSpPr>
        <dsp:cNvPr id="0" name=""/>
        <dsp:cNvSpPr/>
      </dsp:nvSpPr>
      <dsp:spPr>
        <a:xfrm>
          <a:off x="2966332" y="1701480"/>
          <a:ext cx="2634550" cy="2634550"/>
        </a:xfrm>
        <a:prstGeom prst="ellipse">
          <a:avLst/>
        </a:prstGeom>
        <a:solidFill>
          <a:srgbClr val="9CCEED"/>
        </a:solidFill>
        <a:ln w="28575"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2889250">
            <a:lnSpc>
              <a:spcPct val="90000"/>
            </a:lnSpc>
            <a:spcBef>
              <a:spcPct val="0"/>
            </a:spcBef>
            <a:spcAft>
              <a:spcPct val="35000"/>
            </a:spcAft>
            <a:buNone/>
          </a:pPr>
          <a:endParaRPr lang="en-US" sz="6500" kern="1200" noProof="0" dirty="0"/>
        </a:p>
      </dsp:txBody>
      <dsp:txXfrm>
        <a:off x="3772065" y="2382073"/>
        <a:ext cx="1580730" cy="1449002"/>
      </dsp:txXfrm>
    </dsp:sp>
    <dsp:sp modelId="{CCFBE6B8-2829-4AD0-B7A5-03E31F98D78E}">
      <dsp:nvSpPr>
        <dsp:cNvPr id="0" name=""/>
        <dsp:cNvSpPr/>
      </dsp:nvSpPr>
      <dsp:spPr>
        <a:xfrm>
          <a:off x="1065064" y="1701480"/>
          <a:ext cx="2634550" cy="2634550"/>
        </a:xfrm>
        <a:prstGeom prst="ellipse">
          <a:avLst/>
        </a:prstGeom>
        <a:solidFill>
          <a:srgbClr val="C6E2F4">
            <a:alpha val="50000"/>
          </a:srgbClr>
        </a:solidFill>
        <a:ln w="28575"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2889250">
            <a:lnSpc>
              <a:spcPct val="90000"/>
            </a:lnSpc>
            <a:spcBef>
              <a:spcPct val="0"/>
            </a:spcBef>
            <a:spcAft>
              <a:spcPct val="35000"/>
            </a:spcAft>
            <a:buNone/>
          </a:pPr>
          <a:endParaRPr lang="en-US" sz="6500" kern="1200" noProof="0" dirty="0"/>
        </a:p>
      </dsp:txBody>
      <dsp:txXfrm>
        <a:off x="1313151" y="2382073"/>
        <a:ext cx="1580730" cy="14490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CEC9D8-AFF0-438A-9AA9-8C441A2D525A}">
      <dsp:nvSpPr>
        <dsp:cNvPr id="0" name=""/>
        <dsp:cNvSpPr/>
      </dsp:nvSpPr>
      <dsp:spPr>
        <a:xfrm>
          <a:off x="2048063" y="0"/>
          <a:ext cx="2048063" cy="1663840"/>
        </a:xfrm>
        <a:prstGeom prst="trapezoid">
          <a:avLst>
            <a:gd name="adj" fmla="val 61546"/>
          </a:avLst>
        </a:prstGeom>
        <a:solidFill>
          <a:srgbClr val="B5DDF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GB" sz="3600" kern="1200" noProof="0" dirty="0"/>
        </a:p>
        <a:p>
          <a:pPr marL="0" lvl="0" indent="0" algn="ctr" defTabSz="914400" rtl="0" eaLnBrk="1" latinLnBrk="0" hangingPunct="1">
            <a:lnSpc>
              <a:spcPct val="90000"/>
            </a:lnSpc>
            <a:spcBef>
              <a:spcPct val="0"/>
            </a:spcBef>
            <a:spcAft>
              <a:spcPct val="35000"/>
            </a:spcAft>
            <a:buNone/>
          </a:pPr>
          <a:r>
            <a:rPr lang="en-GB" sz="2400" b="1" kern="1200" noProof="0" dirty="0">
              <a:solidFill>
                <a:srgbClr val="0069A4"/>
              </a:solidFill>
              <a:latin typeface="+mn-lt"/>
              <a:ea typeface="+mn-ea"/>
              <a:cs typeface="+mn-cs"/>
            </a:rPr>
            <a:t>Safe</a:t>
          </a:r>
          <a:r>
            <a:rPr lang="en-GB" sz="2400" b="1" kern="1200" dirty="0">
              <a:solidFill>
                <a:srgbClr val="0069A4"/>
              </a:solidFill>
              <a:latin typeface="+mn-lt"/>
              <a:ea typeface="+mn-ea"/>
              <a:cs typeface="+mn-cs"/>
            </a:rPr>
            <a:t> use</a:t>
          </a:r>
        </a:p>
      </dsp:txBody>
      <dsp:txXfrm>
        <a:off x="2048063" y="0"/>
        <a:ext cx="2048063" cy="1663840"/>
      </dsp:txXfrm>
    </dsp:sp>
    <dsp:sp modelId="{329E3EA0-6268-462D-9BD3-5990D8D243B6}">
      <dsp:nvSpPr>
        <dsp:cNvPr id="0" name=""/>
        <dsp:cNvSpPr/>
      </dsp:nvSpPr>
      <dsp:spPr>
        <a:xfrm>
          <a:off x="1024031" y="1663840"/>
          <a:ext cx="4096127" cy="1663840"/>
        </a:xfrm>
        <a:prstGeom prst="trapezoid">
          <a:avLst>
            <a:gd name="adj" fmla="val 61546"/>
          </a:avLst>
        </a:prstGeom>
        <a:solidFill>
          <a:srgbClr val="9CCEE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GB" sz="2400" b="1" kern="1200" noProof="0" dirty="0">
              <a:solidFill>
                <a:schemeClr val="bg1"/>
              </a:solidFill>
            </a:rPr>
            <a:t>Hazard communication</a:t>
          </a:r>
        </a:p>
      </dsp:txBody>
      <dsp:txXfrm>
        <a:off x="1740854" y="1663840"/>
        <a:ext cx="2662482" cy="1663840"/>
      </dsp:txXfrm>
    </dsp:sp>
    <dsp:sp modelId="{8D88A52E-517E-4910-BD02-903CC4FCE03D}">
      <dsp:nvSpPr>
        <dsp:cNvPr id="0" name=""/>
        <dsp:cNvSpPr/>
      </dsp:nvSpPr>
      <dsp:spPr>
        <a:xfrm>
          <a:off x="0" y="3327680"/>
          <a:ext cx="6144191" cy="1663840"/>
        </a:xfrm>
        <a:prstGeom prst="trapezoid">
          <a:avLst>
            <a:gd name="adj" fmla="val 61546"/>
          </a:avLst>
        </a:prstGeom>
        <a:solidFill>
          <a:srgbClr val="64B7E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GB" sz="3200" b="1" kern="1200" noProof="0" dirty="0">
              <a:solidFill>
                <a:schemeClr val="bg1"/>
              </a:solidFill>
              <a:latin typeface="+mn-lt"/>
              <a:ea typeface="+mn-ea"/>
              <a:cs typeface="+mn-cs"/>
            </a:rPr>
            <a:t>Haz</a:t>
          </a:r>
          <a:r>
            <a:rPr lang="en-GB" sz="3200" b="1" kern="1200" noProof="0" dirty="0">
              <a:solidFill>
                <a:schemeClr val="bg1"/>
              </a:solidFill>
            </a:rPr>
            <a:t>ard classification</a:t>
          </a:r>
        </a:p>
      </dsp:txBody>
      <dsp:txXfrm>
        <a:off x="1075233" y="3327680"/>
        <a:ext cx="3993724" cy="1663840"/>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6391EB-FC5F-4907-8C44-3346872C5FBE}" type="datetimeFigureOut">
              <a:rPr lang="sv-SE" smtClean="0"/>
              <a:t>2024-04-15</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244F47-9E96-47F7-A02E-6859137BCDF5}" type="slidenum">
              <a:rPr lang="sv-SE" smtClean="0"/>
              <a:t>‹#›</a:t>
            </a:fld>
            <a:endParaRPr lang="sv-SE"/>
          </a:p>
        </p:txBody>
      </p:sp>
    </p:spTree>
    <p:extLst>
      <p:ext uri="{BB962C8B-B14F-4D97-AF65-F5344CB8AC3E}">
        <p14:creationId xmlns:p14="http://schemas.microsoft.com/office/powerpoint/2010/main" val="4076700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dirty="0">
                <a:effectLst/>
                <a:latin typeface="Calibri" panose="020F0502020204030204" pitchFamily="34" charset="0"/>
                <a:ea typeface="Calibri" panose="020F0502020204030204" pitchFamily="34" charset="0"/>
                <a:cs typeface="Times New Roman" panose="02020603050405020304" pitchFamily="18" charset="0"/>
              </a:rPr>
              <a:t>Welcome to this introduction to the Globally Harmonized System of Classification and Labelling of Chemicals, commonly referred to as the GHS.</a:t>
            </a:r>
            <a:endParaRPr lang="sv-SE" sz="1200" dirty="0"/>
          </a:p>
        </p:txBody>
      </p:sp>
      <p:sp>
        <p:nvSpPr>
          <p:cNvPr id="4" name="Platshållare för bildnummer 3"/>
          <p:cNvSpPr>
            <a:spLocks noGrp="1"/>
          </p:cNvSpPr>
          <p:nvPr>
            <p:ph type="sldNum" sz="quarter" idx="5"/>
          </p:nvPr>
        </p:nvSpPr>
        <p:spPr/>
        <p:txBody>
          <a:bodyPr/>
          <a:lstStyle/>
          <a:p>
            <a:fld id="{01244F47-9E96-47F7-A02E-6859137BCDF5}" type="slidenum">
              <a:rPr lang="sv-SE" smtClean="0"/>
              <a:t>1</a:t>
            </a:fld>
            <a:endParaRPr lang="sv-SE"/>
          </a:p>
        </p:txBody>
      </p:sp>
    </p:spTree>
    <p:extLst>
      <p:ext uri="{BB962C8B-B14F-4D97-AF65-F5344CB8AC3E}">
        <p14:creationId xmlns:p14="http://schemas.microsoft.com/office/powerpoint/2010/main" val="6885266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000000"/>
                </a:solidFill>
                <a:effectLst/>
                <a:ea typeface="Times New Roman" panose="02020603050405020304" pitchFamily="18" charset="0"/>
              </a:rPr>
              <a:t>We live in a chemical society where chemicals are part of the everyday life. Chemicals are used both as single substances but more often as a combination of substances in mixtures. They can also be integral parts of various products, such as electronics, food packaging materials, toys and textiles. While largely beneficial, chemicals may pose a risk to human health and the environment, based on intrinsic hazardous properties in combination with production, use and disposal patterns. </a:t>
            </a:r>
            <a:endParaRPr lang="sv-SE" sz="1200" dirty="0">
              <a:effectLst/>
              <a:ea typeface="Times New Roman" panose="02020603050405020304" pitchFamily="18" charset="0"/>
            </a:endParaRPr>
          </a:p>
        </p:txBody>
      </p:sp>
      <p:sp>
        <p:nvSpPr>
          <p:cNvPr id="4" name="Platshållare för bildnummer 3"/>
          <p:cNvSpPr>
            <a:spLocks noGrp="1"/>
          </p:cNvSpPr>
          <p:nvPr>
            <p:ph type="sldNum" sz="quarter" idx="5"/>
          </p:nvPr>
        </p:nvSpPr>
        <p:spPr/>
        <p:txBody>
          <a:bodyPr/>
          <a:lstStyle/>
          <a:p>
            <a:fld id="{01244F47-9E96-47F7-A02E-6859137BCDF5}" type="slidenum">
              <a:rPr lang="sv-SE" smtClean="0"/>
              <a:t>11</a:t>
            </a:fld>
            <a:endParaRPr lang="sv-SE"/>
          </a:p>
        </p:txBody>
      </p:sp>
    </p:spTree>
    <p:extLst>
      <p:ext uri="{BB962C8B-B14F-4D97-AF65-F5344CB8AC3E}">
        <p14:creationId xmlns:p14="http://schemas.microsoft.com/office/powerpoint/2010/main" val="11124902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noProof="0" dirty="0"/>
              <a:t>In this context it is important to distinguish between hazard and risk. </a:t>
            </a:r>
          </a:p>
          <a:p>
            <a:pPr marL="285750" indent="-285750">
              <a:buFont typeface="Arial" panose="020B0604020202020204" pitchFamily="34" charset="0"/>
              <a:buChar char="•"/>
            </a:pPr>
            <a:r>
              <a:rPr lang="en-GB" sz="1200" noProof="0" dirty="0"/>
              <a:t>Hazard is an intrinsic property of a chemical. It relates to the capacity of a chemical to cause harm by interfering with biological processes in living organisms or its capacity to burn, explode, corrode, etc.</a:t>
            </a:r>
          </a:p>
          <a:p>
            <a:pPr marL="285750" indent="-285750">
              <a:buFont typeface="Arial" panose="020B0604020202020204" pitchFamily="34" charset="0"/>
              <a:buChar char="•"/>
            </a:pPr>
            <a:endParaRPr lang="en-GB" sz="1200" noProof="0" dirty="0"/>
          </a:p>
          <a:p>
            <a:pPr marL="285750" indent="-285750">
              <a:buFont typeface="Arial" panose="020B0604020202020204" pitchFamily="34" charset="0"/>
              <a:buChar char="•"/>
            </a:pPr>
            <a:r>
              <a:rPr lang="en-GB" sz="1200" b="1" noProof="0" dirty="0">
                <a:solidFill>
                  <a:srgbClr val="FF0000"/>
                </a:solidFill>
              </a:rPr>
              <a:t>Risk</a:t>
            </a:r>
            <a:r>
              <a:rPr lang="en-GB" sz="1200" b="0" noProof="0" dirty="0">
                <a:solidFill>
                  <a:srgbClr val="FF0000"/>
                </a:solidFill>
              </a:rPr>
              <a:t> refers to the </a:t>
            </a:r>
            <a:r>
              <a:rPr lang="en-GB" sz="1200" noProof="0" dirty="0"/>
              <a:t>likelihood of harm to occur. For effects on humans and the environment it depends on the magnitude, duration and timing of </a:t>
            </a:r>
            <a:r>
              <a:rPr lang="en-GB" sz="1200" b="1" noProof="0" dirty="0">
                <a:solidFill>
                  <a:srgbClr val="FF0000"/>
                </a:solidFill>
              </a:rPr>
              <a:t>exposure</a:t>
            </a:r>
            <a:r>
              <a:rPr lang="en-GB" sz="1200" noProof="0" dirty="0"/>
              <a:t> to a hazardous chemical. </a:t>
            </a:r>
          </a:p>
        </p:txBody>
      </p:sp>
      <p:sp>
        <p:nvSpPr>
          <p:cNvPr id="4" name="Platshållare för bildnummer 3"/>
          <p:cNvSpPr>
            <a:spLocks noGrp="1"/>
          </p:cNvSpPr>
          <p:nvPr>
            <p:ph type="sldNum" sz="quarter" idx="5"/>
          </p:nvPr>
        </p:nvSpPr>
        <p:spPr/>
        <p:txBody>
          <a:bodyPr/>
          <a:lstStyle/>
          <a:p>
            <a:fld id="{01244F47-9E96-47F7-A02E-6859137BCDF5}" type="slidenum">
              <a:rPr lang="sv-SE" smtClean="0"/>
              <a:t>12</a:t>
            </a:fld>
            <a:endParaRPr lang="sv-SE"/>
          </a:p>
        </p:txBody>
      </p:sp>
    </p:spTree>
    <p:extLst>
      <p:ext uri="{BB962C8B-B14F-4D97-AF65-F5344CB8AC3E}">
        <p14:creationId xmlns:p14="http://schemas.microsoft.com/office/powerpoint/2010/main" val="23525186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noProof="0" dirty="0"/>
              <a:t>The purpose of chemicals management is to ensure that no harm occurs due to use of chemicals. This can be achieved by making sure that chemicals in use are non-hazardous or at least that the hazardous properties are known and clearly communicated to users. The objective should always be to substitute hazardous chemicals with less hazardous ones or, if possible, non-chemical alternatives. Another approach is to minimize exposure to hazardous chemicals but that also calls for knowledge on intrinsic properties as well as clear and appropriate use instructions. However, accidents happen and use instructions are frequently ignored or misunderstood. Hazardous chemicals will always carry a risk of exposure and harm while non-hazardous chemicals eliminate this risk.</a:t>
            </a:r>
          </a:p>
        </p:txBody>
      </p:sp>
      <p:sp>
        <p:nvSpPr>
          <p:cNvPr id="4" name="Platshållare för bildnummer 3"/>
          <p:cNvSpPr>
            <a:spLocks noGrp="1"/>
          </p:cNvSpPr>
          <p:nvPr>
            <p:ph type="sldNum" sz="quarter" idx="5"/>
          </p:nvPr>
        </p:nvSpPr>
        <p:spPr/>
        <p:txBody>
          <a:bodyPr/>
          <a:lstStyle/>
          <a:p>
            <a:fld id="{01244F47-9E96-47F7-A02E-6859137BCDF5}" type="slidenum">
              <a:rPr lang="sv-SE" smtClean="0"/>
              <a:t>13</a:t>
            </a:fld>
            <a:endParaRPr lang="sv-SE"/>
          </a:p>
        </p:txBody>
      </p:sp>
    </p:spTree>
    <p:extLst>
      <p:ext uri="{BB962C8B-B14F-4D97-AF65-F5344CB8AC3E}">
        <p14:creationId xmlns:p14="http://schemas.microsoft.com/office/powerpoint/2010/main" val="2781967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Platshållare för bildnumm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1582" eaLnBrk="0" hangingPunct="0">
              <a:defRPr>
                <a:solidFill>
                  <a:schemeClr val="tx1"/>
                </a:solidFill>
                <a:latin typeface="Arial" pitchFamily="34" charset="0"/>
              </a:defRPr>
            </a:lvl1pPr>
            <a:lvl2pPr marL="703276" indent="-270491" defTabSz="871582" eaLnBrk="0" hangingPunct="0">
              <a:defRPr>
                <a:solidFill>
                  <a:schemeClr val="tx1"/>
                </a:solidFill>
                <a:latin typeface="Arial" pitchFamily="34" charset="0"/>
              </a:defRPr>
            </a:lvl2pPr>
            <a:lvl3pPr marL="1081964" indent="-216393" defTabSz="871582" eaLnBrk="0" hangingPunct="0">
              <a:defRPr>
                <a:solidFill>
                  <a:schemeClr val="tx1"/>
                </a:solidFill>
                <a:latin typeface="Arial" pitchFamily="34" charset="0"/>
              </a:defRPr>
            </a:lvl3pPr>
            <a:lvl4pPr marL="1514749" indent="-216393" defTabSz="871582" eaLnBrk="0" hangingPunct="0">
              <a:defRPr>
                <a:solidFill>
                  <a:schemeClr val="tx1"/>
                </a:solidFill>
                <a:latin typeface="Arial" pitchFamily="34" charset="0"/>
              </a:defRPr>
            </a:lvl4pPr>
            <a:lvl5pPr marL="1947535" indent="-216393" defTabSz="871582" eaLnBrk="0" hangingPunct="0">
              <a:defRPr>
                <a:solidFill>
                  <a:schemeClr val="tx1"/>
                </a:solidFill>
                <a:latin typeface="Arial" pitchFamily="34" charset="0"/>
              </a:defRPr>
            </a:lvl5pPr>
            <a:lvl6pPr marL="2380320" indent="-216393" defTabSz="871582" eaLnBrk="0" fontAlgn="base" hangingPunct="0">
              <a:spcBef>
                <a:spcPct val="0"/>
              </a:spcBef>
              <a:spcAft>
                <a:spcPct val="0"/>
              </a:spcAft>
              <a:defRPr>
                <a:solidFill>
                  <a:schemeClr val="tx1"/>
                </a:solidFill>
                <a:latin typeface="Arial" pitchFamily="34" charset="0"/>
              </a:defRPr>
            </a:lvl6pPr>
            <a:lvl7pPr marL="2813106" indent="-216393" defTabSz="871582" eaLnBrk="0" fontAlgn="base" hangingPunct="0">
              <a:spcBef>
                <a:spcPct val="0"/>
              </a:spcBef>
              <a:spcAft>
                <a:spcPct val="0"/>
              </a:spcAft>
              <a:defRPr>
                <a:solidFill>
                  <a:schemeClr val="tx1"/>
                </a:solidFill>
                <a:latin typeface="Arial" pitchFamily="34" charset="0"/>
              </a:defRPr>
            </a:lvl7pPr>
            <a:lvl8pPr marL="3245891" indent="-216393" defTabSz="871582" eaLnBrk="0" fontAlgn="base" hangingPunct="0">
              <a:spcBef>
                <a:spcPct val="0"/>
              </a:spcBef>
              <a:spcAft>
                <a:spcPct val="0"/>
              </a:spcAft>
              <a:defRPr>
                <a:solidFill>
                  <a:schemeClr val="tx1"/>
                </a:solidFill>
                <a:latin typeface="Arial" pitchFamily="34" charset="0"/>
              </a:defRPr>
            </a:lvl8pPr>
            <a:lvl9pPr marL="3678677" indent="-216393" defTabSz="871582" eaLnBrk="0" fontAlgn="base" hangingPunct="0">
              <a:spcBef>
                <a:spcPct val="0"/>
              </a:spcBef>
              <a:spcAft>
                <a:spcPct val="0"/>
              </a:spcAft>
              <a:defRPr>
                <a:solidFill>
                  <a:schemeClr val="tx1"/>
                </a:solidFill>
                <a:latin typeface="Arial" pitchFamily="34" charset="0"/>
              </a:defRPr>
            </a:lvl9pPr>
          </a:lstStyle>
          <a:p>
            <a:pPr eaLnBrk="1" hangingPunct="1"/>
            <a:fld id="{C1899D16-3353-4D1C-9863-D93E29706262}" type="slidenum">
              <a:rPr lang="sv-SE">
                <a:solidFill>
                  <a:prstClr val="black"/>
                </a:solidFill>
              </a:rPr>
              <a:pPr eaLnBrk="1" hangingPunct="1"/>
              <a:t>14</a:t>
            </a:fld>
            <a:endParaRPr lang="sv-SE">
              <a:solidFill>
                <a:prstClr val="black"/>
              </a:solidFill>
            </a:endParaRPr>
          </a:p>
        </p:txBody>
      </p:sp>
      <p:sp>
        <p:nvSpPr>
          <p:cNvPr id="79875" name="Rectangle 2"/>
          <p:cNvSpPr>
            <a:spLocks noGrp="1" noRot="1" noChangeAspect="1" noChangeArrowheads="1" noTextEdit="1"/>
          </p:cNvSpPr>
          <p:nvPr>
            <p:ph type="sldImg"/>
          </p:nvPr>
        </p:nvSpPr>
        <p:spPr bwMode="auto">
          <a:xfrm>
            <a:off x="87313" y="741363"/>
            <a:ext cx="6623050" cy="37258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6" name="Rectangle 3"/>
          <p:cNvSpPr>
            <a:spLocks noGrp="1" noChangeArrowheads="1"/>
          </p:cNvSpPr>
          <p:nvPr>
            <p:ph type="body" idx="1"/>
          </p:nvPr>
        </p:nvSpPr>
        <p:spPr>
          <a:xfrm>
            <a:off x="905516" y="4717848"/>
            <a:ext cx="4983469" cy="447235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dirty="0"/>
              <a:t>Classification of chemical hazards can be used as the basis for legislation. The type and severity of the hazard can for instance lead to demands for authorization of use and permits or restrictions for manufacture, transport, handling and storage. The hazard can also prohibit the chemical in certain categories of products such as toys and textiles or chemical products intended for non-professional or consumer use. Information on the hazard is also important for categorization of waste and environmental protection in case of accidents. Furthermore, knowledge on the hazard is vital for emergency response in case of human exposure and intoxication.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noProof="0" dirty="0"/>
              <a:t>Thus, GHS provides a system that can be the basis for national chemicals legislation and management with the goal of providing a safe use of chemicals and a healthy and sustainable environment.</a:t>
            </a:r>
          </a:p>
        </p:txBody>
      </p:sp>
      <p:sp>
        <p:nvSpPr>
          <p:cNvPr id="4" name="Platshållare för bildnummer 3"/>
          <p:cNvSpPr>
            <a:spLocks noGrp="1"/>
          </p:cNvSpPr>
          <p:nvPr>
            <p:ph type="sldNum" sz="quarter" idx="5"/>
          </p:nvPr>
        </p:nvSpPr>
        <p:spPr/>
        <p:txBody>
          <a:bodyPr/>
          <a:lstStyle/>
          <a:p>
            <a:fld id="{01244F47-9E96-47F7-A02E-6859137BCDF5}" type="slidenum">
              <a:rPr lang="sv-SE" smtClean="0"/>
              <a:t>15</a:t>
            </a:fld>
            <a:endParaRPr lang="sv-SE"/>
          </a:p>
        </p:txBody>
      </p:sp>
    </p:spTree>
    <p:extLst>
      <p:ext uri="{BB962C8B-B14F-4D97-AF65-F5344CB8AC3E}">
        <p14:creationId xmlns:p14="http://schemas.microsoft.com/office/powerpoint/2010/main" val="33006053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00" dirty="0">
                <a:effectLst/>
                <a:latin typeface="Calibri" panose="020F0502020204030204" pitchFamily="34" charset="0"/>
                <a:ea typeface="Calibri" panose="020F0502020204030204" pitchFamily="34" charset="0"/>
                <a:cs typeface="Calibri" panose="020F0502020204030204" pitchFamily="34" charset="0"/>
              </a:rPr>
              <a:t>For more information on GHS, you can either contact UNITAR or visit the UN GHS </a:t>
            </a:r>
            <a:r>
              <a:rPr lang="en-GB" sz="1200" b="0" kern="100">
                <a:effectLst/>
                <a:latin typeface="Calibri" panose="020F0502020204030204" pitchFamily="34" charset="0"/>
                <a:ea typeface="Calibri" panose="020F0502020204030204" pitchFamily="34" charset="0"/>
                <a:cs typeface="Calibri" panose="020F0502020204030204" pitchFamily="34" charset="0"/>
              </a:rPr>
              <a:t>website.</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Platshållare för bildnummer 3"/>
          <p:cNvSpPr>
            <a:spLocks noGrp="1"/>
          </p:cNvSpPr>
          <p:nvPr>
            <p:ph type="sldNum" sz="quarter" idx="5"/>
          </p:nvPr>
        </p:nvSpPr>
        <p:spPr/>
        <p:txBody>
          <a:bodyPr/>
          <a:lstStyle/>
          <a:p>
            <a:fld id="{01244F47-9E96-47F7-A02E-6859137BCDF5}" type="slidenum">
              <a:rPr lang="sv-SE" smtClean="0"/>
              <a:t>16</a:t>
            </a:fld>
            <a:endParaRPr lang="sv-SE"/>
          </a:p>
        </p:txBody>
      </p:sp>
    </p:spTree>
    <p:extLst>
      <p:ext uri="{BB962C8B-B14F-4D97-AF65-F5344CB8AC3E}">
        <p14:creationId xmlns:p14="http://schemas.microsoft.com/office/powerpoint/2010/main" val="2608469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noProof="0" dirty="0">
                <a:effectLst/>
                <a:latin typeface="Calibri" panose="020F0502020204030204" pitchFamily="34" charset="0"/>
                <a:ea typeface="Calibri" panose="020F0502020204030204" pitchFamily="34" charset="0"/>
                <a:cs typeface="Times New Roman" panose="02020603050405020304" pitchFamily="18" charset="0"/>
              </a:rPr>
              <a:t>In this presentation you will be able to learn about the origin and development of the GHS and what it contains. It also gives you an overview of the role of hazard classification and hazard communication according to GHS in chemicals management. </a:t>
            </a:r>
            <a:endParaRPr lang="en-GB" sz="1200" noProof="0" dirty="0"/>
          </a:p>
        </p:txBody>
      </p:sp>
      <p:sp>
        <p:nvSpPr>
          <p:cNvPr id="4" name="Platshållare för bildnummer 3"/>
          <p:cNvSpPr>
            <a:spLocks noGrp="1"/>
          </p:cNvSpPr>
          <p:nvPr>
            <p:ph type="sldNum" sz="quarter" idx="10"/>
          </p:nvPr>
        </p:nvSpPr>
        <p:spPr/>
        <p:txBody>
          <a:bodyPr/>
          <a:lstStyle/>
          <a:p>
            <a:fld id="{275C9C85-25A7-494F-AA5D-A08ABA943BED}" type="slidenum">
              <a:rPr lang="sv-SE" smtClean="0">
                <a:solidFill>
                  <a:prstClr val="black"/>
                </a:solidFill>
              </a:rPr>
              <a:pPr/>
              <a:t>2</a:t>
            </a:fld>
            <a:endParaRPr lang="sv-SE">
              <a:solidFill>
                <a:prstClr val="black"/>
              </a:solidFill>
            </a:endParaRPr>
          </a:p>
        </p:txBody>
      </p:sp>
    </p:spTree>
    <p:extLst>
      <p:ext uri="{BB962C8B-B14F-4D97-AF65-F5344CB8AC3E}">
        <p14:creationId xmlns:p14="http://schemas.microsoft.com/office/powerpoint/2010/main" val="201076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7000"/>
              </a:lnSpc>
              <a:spcAft>
                <a:spcPts val="800"/>
              </a:spcAft>
            </a:pPr>
            <a:r>
              <a:rPr lang="en-GB" sz="1200" kern="100" dirty="0">
                <a:effectLst/>
                <a:latin typeface="Calibri" panose="020F0502020204030204" pitchFamily="34" charset="0"/>
                <a:ea typeface="Calibri" panose="020F0502020204030204" pitchFamily="34" charset="0"/>
                <a:cs typeface="Times New Roman" panose="02020603050405020304" pitchFamily="18" charset="0"/>
              </a:rPr>
              <a:t>One of the outcomes of the Earth Summit in Rio de Janeiro 1992 was to develop an international hazard classification and labelling system for chemicals. It was recognized that a comprehensive scheme for the safe transport of dangerous goods, including chemicals and mainly covering acute hazards, had been elaborated within the United Nations. However, an international and harmonized hazard classification and labelling system to promote the safe use of chemicals, at the workplace or in the home, was lacking. It was stated that hazard classification is a particularly important tool in establishing labelling systems and that there was a need to develop harmonized hazard classification and labelling systems, building on ongoing work.</a:t>
            </a:r>
            <a:endParaRPr lang="sv-SE"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kern="100" dirty="0">
                <a:effectLst/>
                <a:latin typeface="Calibri" panose="020F0502020204030204" pitchFamily="34" charset="0"/>
                <a:ea typeface="Calibri" panose="020F0502020204030204" pitchFamily="34" charset="0"/>
                <a:cs typeface="Times New Roman" panose="02020603050405020304" pitchFamily="18" charset="0"/>
              </a:rPr>
              <a:t>Thus, the objective was formulated: </a:t>
            </a:r>
            <a:endParaRPr lang="sv-SE"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i="1" kern="100" dirty="0">
                <a:effectLst/>
                <a:latin typeface="Calibri" panose="020F0502020204030204" pitchFamily="34" charset="0"/>
                <a:ea typeface="Calibri" panose="020F0502020204030204" pitchFamily="34" charset="0"/>
                <a:cs typeface="Times New Roman" panose="02020603050405020304" pitchFamily="18" charset="0"/>
              </a:rPr>
              <a:t>A globally harmonized hazard classification and compatible labelling system, including material safety data sheets and easily understandable symbols, should be available, if feasible, by the year</a:t>
            </a:r>
            <a:r>
              <a:rPr lang="sv-SE" sz="1200" i="0" kern="100" dirty="0">
                <a:effectLst/>
                <a:latin typeface="Calibri" panose="020F0502020204030204" pitchFamily="34" charset="0"/>
                <a:ea typeface="Calibri" panose="020F0502020204030204" pitchFamily="34" charset="0"/>
                <a:cs typeface="Times New Roman" panose="02020603050405020304" pitchFamily="18" charset="0"/>
              </a:rPr>
              <a:t> </a:t>
            </a:r>
            <a:r>
              <a:rPr lang="en-GB" sz="1200" i="1" dirty="0">
                <a:effectLst/>
                <a:latin typeface="Calibri" panose="020F0502020204030204" pitchFamily="34" charset="0"/>
                <a:ea typeface="Calibri" panose="020F0502020204030204" pitchFamily="34" charset="0"/>
                <a:cs typeface="Times New Roman" panose="02020603050405020304" pitchFamily="18" charset="0"/>
              </a:rPr>
              <a:t>2000.</a:t>
            </a:r>
            <a:endParaRPr lang="sv-SE" sz="1200" dirty="0"/>
          </a:p>
        </p:txBody>
      </p:sp>
      <p:sp>
        <p:nvSpPr>
          <p:cNvPr id="4" name="Platshållare för bildnummer 3"/>
          <p:cNvSpPr>
            <a:spLocks noGrp="1"/>
          </p:cNvSpPr>
          <p:nvPr>
            <p:ph type="sldNum" sz="quarter" idx="5"/>
          </p:nvPr>
        </p:nvSpPr>
        <p:spPr/>
        <p:txBody>
          <a:bodyPr/>
          <a:lstStyle/>
          <a:p>
            <a:fld id="{01244F47-9E96-47F7-A02E-6859137BCDF5}" type="slidenum">
              <a:rPr lang="sv-SE" smtClean="0"/>
              <a:t>4</a:t>
            </a:fld>
            <a:endParaRPr lang="sv-SE"/>
          </a:p>
        </p:txBody>
      </p:sp>
    </p:spTree>
    <p:extLst>
      <p:ext uri="{BB962C8B-B14F-4D97-AF65-F5344CB8AC3E}">
        <p14:creationId xmlns:p14="http://schemas.microsoft.com/office/powerpoint/2010/main" val="978978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82994FDE-4215-6764-45C6-06570DA65C81}"/>
              </a:ext>
            </a:extLst>
          </p:cNvPr>
          <p:cNvSpPr>
            <a:spLocks noGrp="1"/>
          </p:cNvSpPr>
          <p:nvPr>
            <p:ph type="body" idx="1"/>
          </p:nvPr>
        </p:nvSpPr>
        <p:spPr/>
        <p:txBody>
          <a:bodyPr/>
          <a:lstStyle/>
          <a:p>
            <a:pPr algn="l">
              <a:spcAft>
                <a:spcPts val="1200"/>
              </a:spcAft>
              <a:tabLst>
                <a:tab pos="900430" algn="l"/>
                <a:tab pos="1260475" algn="l"/>
                <a:tab pos="1620520" algn="l"/>
                <a:tab pos="1980565" algn="l"/>
                <a:tab pos="2340610" algn="l"/>
                <a:tab pos="900430" algn="l"/>
              </a:tabLst>
            </a:pPr>
            <a:r>
              <a:rPr lang="en-GB" sz="1200" noProof="0" dirty="0">
                <a:solidFill>
                  <a:srgbClr val="000000"/>
                </a:solidFill>
                <a:effectLst/>
                <a:latin typeface="Calibri" panose="020F0502020204030204" pitchFamily="34" charset="0"/>
                <a:ea typeface="Times New Roman" panose="02020603050405020304" pitchFamily="18" charset="0"/>
              </a:rPr>
              <a:t>Once implemented at the global level the system is expected to:</a:t>
            </a:r>
            <a:endParaRPr lang="en-GB" sz="1200" noProof="0" dirty="0">
              <a:effectLst/>
              <a:latin typeface="Times New Roman" panose="02020603050405020304" pitchFamily="18" charset="0"/>
              <a:ea typeface="Times New Roman" panose="02020603050405020304" pitchFamily="18" charset="0"/>
            </a:endParaRPr>
          </a:p>
          <a:p>
            <a:pPr marL="342900" lvl="0" indent="-342900" algn="l">
              <a:spcAft>
                <a:spcPts val="1200"/>
              </a:spcAft>
              <a:buFont typeface="Symbol" panose="05050102010706020507" pitchFamily="18" charset="2"/>
              <a:buChar char=""/>
              <a:tabLst>
                <a:tab pos="900430" algn="l"/>
                <a:tab pos="1260475" algn="l"/>
                <a:tab pos="1620520" algn="l"/>
                <a:tab pos="1980565" algn="l"/>
                <a:tab pos="2340610" algn="l"/>
                <a:tab pos="900430" algn="l"/>
              </a:tabLst>
            </a:pPr>
            <a:r>
              <a:rPr lang="en-GB" sz="1200" noProof="0" dirty="0">
                <a:effectLst/>
                <a:latin typeface="Calibri" panose="020F0502020204030204" pitchFamily="34" charset="0"/>
                <a:ea typeface="Times New Roman" panose="02020603050405020304" pitchFamily="18" charset="0"/>
              </a:rPr>
              <a:t>Enhance the protection of human health and the environment by providing an internationally comprehensible system for hazard communication;</a:t>
            </a:r>
            <a:endParaRPr lang="en-GB" sz="1200" noProof="0" dirty="0">
              <a:effectLst/>
              <a:latin typeface="Times New Roman" panose="02020603050405020304" pitchFamily="18" charset="0"/>
              <a:ea typeface="Times New Roman" panose="02020603050405020304" pitchFamily="18" charset="0"/>
            </a:endParaRPr>
          </a:p>
          <a:p>
            <a:pPr marL="342900" lvl="0" indent="-342900">
              <a:lnSpc>
                <a:spcPct val="107000"/>
              </a:lnSpc>
              <a:buFont typeface="Symbol" panose="05050102010706020507" pitchFamily="18" charset="2"/>
              <a:buChar char=""/>
            </a:pPr>
            <a:r>
              <a:rPr lang="en-GB" sz="1200" kern="100" noProof="0" dirty="0">
                <a:effectLst/>
                <a:latin typeface="Calibri" panose="020F0502020204030204" pitchFamily="34" charset="0"/>
                <a:ea typeface="Calibri" panose="020F0502020204030204" pitchFamily="34" charset="0"/>
                <a:cs typeface="Calibri" panose="020F0502020204030204" pitchFamily="34" charset="0"/>
              </a:rPr>
              <a:t>Provide a legal framework for countries without an existing system; </a:t>
            </a:r>
            <a:endParaRPr lang="en-GB" sz="1200" kern="100" noProof="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200" kern="100" noProof="0" dirty="0">
                <a:effectLst/>
                <a:latin typeface="Calibri" panose="020F0502020204030204" pitchFamily="34" charset="0"/>
                <a:ea typeface="Calibri" panose="020F0502020204030204" pitchFamily="34" charset="0"/>
                <a:cs typeface="Times New Roman" panose="02020603050405020304" pitchFamily="18" charset="0"/>
              </a:rPr>
              <a:t>Reduce the need for testing and evaluation of chemicals;</a:t>
            </a:r>
          </a:p>
          <a:p>
            <a:pPr marL="800100" lvl="1" indent="-342900">
              <a:lnSpc>
                <a:spcPct val="107000"/>
              </a:lnSpc>
              <a:spcAft>
                <a:spcPts val="800"/>
              </a:spcAft>
              <a:buFont typeface="Symbol" panose="05050102010706020507" pitchFamily="18" charset="2"/>
              <a:buChar char=""/>
            </a:pPr>
            <a:r>
              <a:rPr lang="en-GB" sz="1200" kern="100" noProof="0" dirty="0">
                <a:effectLst/>
                <a:latin typeface="Calibri" panose="020F0502020204030204" pitchFamily="34" charset="0"/>
                <a:ea typeface="Calibri" panose="020F0502020204030204" pitchFamily="34" charset="0"/>
                <a:cs typeface="Times New Roman" panose="02020603050405020304" pitchFamily="18" charset="0"/>
              </a:rPr>
              <a:t>GHS is a hazard-based system, addressing the intrinsic properties of a chemical, so when a hazard is recognised, it should not be necessary to continue testing the chemical.</a:t>
            </a:r>
          </a:p>
          <a:p>
            <a:pPr marL="342900" lvl="0" indent="-342900">
              <a:lnSpc>
                <a:spcPct val="107000"/>
              </a:lnSpc>
              <a:spcAft>
                <a:spcPts val="800"/>
              </a:spcAft>
              <a:buFont typeface="Symbol" panose="05050102010706020507" pitchFamily="18" charset="2"/>
              <a:buChar char=""/>
            </a:pPr>
            <a:r>
              <a:rPr lang="en-GB" sz="1200" noProof="0" dirty="0">
                <a:effectLst/>
                <a:latin typeface="Calibri" panose="020F0502020204030204" pitchFamily="34" charset="0"/>
                <a:ea typeface="Calibri" panose="020F0502020204030204" pitchFamily="34" charset="0"/>
                <a:cs typeface="Times New Roman" panose="02020603050405020304" pitchFamily="18" charset="0"/>
              </a:rPr>
              <a:t>Facilitate international trade in chemicals whose hazard have been properly assessed and identified on an international basis</a:t>
            </a:r>
          </a:p>
          <a:p>
            <a:pPr marL="800100" lvl="1" indent="-342900">
              <a:lnSpc>
                <a:spcPct val="107000"/>
              </a:lnSpc>
              <a:spcAft>
                <a:spcPts val="800"/>
              </a:spcAft>
              <a:buFont typeface="Symbol" panose="05050102010706020507" pitchFamily="18" charset="2"/>
              <a:buChar char=""/>
            </a:pPr>
            <a:r>
              <a:rPr lang="en-GB" sz="1200" noProof="0" dirty="0">
                <a:effectLst/>
                <a:latin typeface="Calibri" panose="020F0502020204030204" pitchFamily="34" charset="0"/>
                <a:ea typeface="Calibri" panose="020F0502020204030204" pitchFamily="34" charset="0"/>
                <a:cs typeface="Times New Roman" panose="02020603050405020304" pitchFamily="18" charset="0"/>
              </a:rPr>
              <a:t>An international recognition of the hazardous properties of a chemical should help to overcome trade barriers.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7000"/>
              </a:lnSpc>
              <a:spcAft>
                <a:spcPts val="800"/>
              </a:spcAft>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The systems that were the main basis in the development of what was to be the Globally Harmonized System of Classification and Labelling of Chemicals, known as the GHS, were:</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The United Nations Recommendations on the Transport of Dangerous Goods</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Requirements of Canada for the workplace, consumers, and pesticides</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European Union directives for classification and labelling of dangerous substances and preparations</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Requirements of systems in the United States of America for the workplace, consumers, and pesticides</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 </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The technical focal points for completing the work were:</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The International Labour Organization (ILO)</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The Organisation for Economic Co-operation and Development (OECD)</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The UN Economic and Social Council Sub-Committee of Experts on the Transport of Dangerous Goods</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 </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The work was coordinated and managed under the auspices of the </a:t>
            </a:r>
            <a:r>
              <a:rPr lang="en-GB" sz="1200" b="0" kern="100" dirty="0" err="1">
                <a:effectLst/>
                <a:latin typeface="Calibri" panose="020F0502020204030204" pitchFamily="34" charset="0"/>
                <a:ea typeface="Calibri" panose="020F0502020204030204" pitchFamily="34" charset="0"/>
                <a:cs typeface="Times New Roman" panose="02020603050405020304" pitchFamily="18" charset="0"/>
              </a:rPr>
              <a:t>Interorganization</a:t>
            </a: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 Programme for the Sound Management of Chemicals (IOMC) Coordinating Group for the Harmonization of Chemical Classification Systems (CG/HCCS). </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Platshållare för bildnummer 3"/>
          <p:cNvSpPr>
            <a:spLocks noGrp="1"/>
          </p:cNvSpPr>
          <p:nvPr>
            <p:ph type="sldNum" sz="quarter" idx="5"/>
          </p:nvPr>
        </p:nvSpPr>
        <p:spPr/>
        <p:txBody>
          <a:bodyPr/>
          <a:lstStyle/>
          <a:p>
            <a:fld id="{01244F47-9E96-47F7-A02E-6859137BCDF5}" type="slidenum">
              <a:rPr lang="sv-SE" smtClean="0"/>
              <a:t>6</a:t>
            </a:fld>
            <a:endParaRPr lang="sv-SE"/>
          </a:p>
        </p:txBody>
      </p:sp>
    </p:spTree>
    <p:extLst>
      <p:ext uri="{BB962C8B-B14F-4D97-AF65-F5344CB8AC3E}">
        <p14:creationId xmlns:p14="http://schemas.microsoft.com/office/powerpoint/2010/main" val="11692310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7000"/>
              </a:lnSpc>
              <a:spcAft>
                <a:spcPts val="800"/>
              </a:spcAft>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The work developed during a ten-year period and was completed in 2001. The result was transmitted by the United Nations Inter-organization Programme on the Sound Management of Chemicals (IOMC) to the new UN Economic and Social Council's Sub-Committee of Experts on the Globally Harmonized System of Classification and Labelling of Chemicals (GHS Sub-Committee). The GHS Sub-Committee was established by Council resolution 1999/65 of 26 October 1999 as a subsidiary body of the former Committee of Experts on the Transport of Dangerous Goods, which was reconfigured and renamed "Committee of Experts on the Transport of Dangerous Goods and on the Globally Harmonized System of Classification and Labelling of Chemicals". The Committee and its sub-committees work on a biennial basis. Secretariat services are provided by the Sustainable Transport Division of United Nations Economic Commission for Europe (UNECE).</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The task of the GHS Sub-Committee is to: </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act as a custodian for the GHS</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promote its implementation</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provide additional guidance as needs arise</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encourage its adoption</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revise and update GHS to reflect national, regional and international experiences in implementing its requirements into legal acts, as well as practical experiences on classification and labelling according to the system. </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 </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The initial version of the GHS was approved by the Committee at its first session (11-13 December 2002) and was published in 2003. Since then, GHS has been updated on a biannual basis and the 10th revised edition was adopted in December 2022.</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Platshållare för bildnummer 3"/>
          <p:cNvSpPr>
            <a:spLocks noGrp="1"/>
          </p:cNvSpPr>
          <p:nvPr>
            <p:ph type="sldNum" sz="quarter" idx="10"/>
          </p:nvPr>
        </p:nvSpPr>
        <p:spPr/>
        <p:txBody>
          <a:bodyPr/>
          <a:lstStyle/>
          <a:p>
            <a:fld id="{275C9C85-25A7-494F-AA5D-A08ABA943BED}" type="slidenum">
              <a:rPr lang="sv-SE" smtClean="0">
                <a:solidFill>
                  <a:prstClr val="black"/>
                </a:solidFill>
              </a:rPr>
              <a:pPr/>
              <a:t>7</a:t>
            </a:fld>
            <a:endParaRPr lang="sv-SE">
              <a:solidFill>
                <a:prstClr val="black"/>
              </a:solidFill>
            </a:endParaRPr>
          </a:p>
        </p:txBody>
      </p:sp>
    </p:spTree>
    <p:extLst>
      <p:ext uri="{BB962C8B-B14F-4D97-AF65-F5344CB8AC3E}">
        <p14:creationId xmlns:p14="http://schemas.microsoft.com/office/powerpoint/2010/main" val="3120184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7000"/>
              </a:lnSpc>
              <a:spcAft>
                <a:spcPts val="800"/>
              </a:spcAft>
            </a:pPr>
            <a:r>
              <a:rPr lang="en-GB" sz="1200" b="0" kern="100" dirty="0">
                <a:effectLst/>
                <a:latin typeface="Calibri" panose="020F0502020204030204" pitchFamily="34" charset="0"/>
                <a:ea typeface="Calibri" panose="020F0502020204030204" pitchFamily="34" charset="0"/>
                <a:cs typeface="Calibri" panose="020F0502020204030204" pitchFamily="34" charset="0"/>
              </a:rPr>
              <a:t>The GHS contains internationally harmonized </a:t>
            </a:r>
            <a:r>
              <a:rPr lang="en-GB" sz="1200" b="1" kern="100" dirty="0">
                <a:effectLst/>
                <a:latin typeface="Calibri" panose="020F0502020204030204" pitchFamily="34" charset="0"/>
                <a:ea typeface="Calibri" panose="020F0502020204030204" pitchFamily="34" charset="0"/>
                <a:cs typeface="Calibri" panose="020F0502020204030204" pitchFamily="34" charset="0"/>
              </a:rPr>
              <a:t>criteria for classification </a:t>
            </a:r>
            <a:r>
              <a:rPr lang="en-GB" sz="1200" b="0" kern="100" dirty="0">
                <a:effectLst/>
                <a:latin typeface="Calibri" panose="020F0502020204030204" pitchFamily="34" charset="0"/>
                <a:ea typeface="Calibri" panose="020F0502020204030204" pitchFamily="34" charset="0"/>
                <a:cs typeface="Calibri" panose="020F0502020204030204" pitchFamily="34" charset="0"/>
              </a:rPr>
              <a:t>of chemical substances and mixtures by type and severity considering physical, health and environmental hazards.</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b="0" kern="100" dirty="0">
                <a:effectLst/>
                <a:latin typeface="Calibri" panose="020F0502020204030204" pitchFamily="34" charset="0"/>
                <a:ea typeface="Calibri" panose="020F0502020204030204" pitchFamily="34" charset="0"/>
                <a:cs typeface="Calibri" panose="020F0502020204030204" pitchFamily="34" charset="0"/>
              </a:rPr>
              <a:t>The GHS also proposes harmonized </a:t>
            </a:r>
            <a:r>
              <a:rPr lang="en-GB" sz="1200" b="1" kern="100" dirty="0">
                <a:effectLst/>
                <a:latin typeface="Calibri" panose="020F0502020204030204" pitchFamily="34" charset="0"/>
                <a:ea typeface="Calibri" panose="020F0502020204030204" pitchFamily="34" charset="0"/>
                <a:cs typeface="Calibri" panose="020F0502020204030204" pitchFamily="34" charset="0"/>
              </a:rPr>
              <a:t>communication elements</a:t>
            </a:r>
            <a:r>
              <a:rPr lang="en-GB" sz="1200" b="0" kern="100" dirty="0">
                <a:effectLst/>
                <a:latin typeface="Calibri" panose="020F0502020204030204" pitchFamily="34" charset="0"/>
                <a:ea typeface="Calibri" panose="020F0502020204030204" pitchFamily="34" charset="0"/>
                <a:cs typeface="Calibri" panose="020F0502020204030204" pitchFamily="34" charset="0"/>
              </a:rPr>
              <a:t>, such as </a:t>
            </a:r>
            <a:r>
              <a:rPr lang="en-GB" sz="1200" b="1" kern="100" dirty="0">
                <a:effectLst/>
                <a:latin typeface="Calibri" panose="020F0502020204030204" pitchFamily="34" charset="0"/>
                <a:ea typeface="Calibri" panose="020F0502020204030204" pitchFamily="34" charset="0"/>
                <a:cs typeface="Calibri" panose="020F0502020204030204" pitchFamily="34" charset="0"/>
              </a:rPr>
              <a:t>labels</a:t>
            </a:r>
            <a:r>
              <a:rPr lang="en-GB" sz="1200" b="0" kern="100" dirty="0">
                <a:effectLst/>
                <a:latin typeface="Calibri" panose="020F0502020204030204" pitchFamily="34" charset="0"/>
                <a:ea typeface="Calibri" panose="020F0502020204030204" pitchFamily="34" charset="0"/>
                <a:cs typeface="Calibri" panose="020F0502020204030204" pitchFamily="34" charset="0"/>
              </a:rPr>
              <a:t> and </a:t>
            </a:r>
            <a:r>
              <a:rPr lang="en-GB" sz="1200" b="1" kern="100" dirty="0">
                <a:effectLst/>
                <a:latin typeface="Calibri" panose="020F0502020204030204" pitchFamily="34" charset="0"/>
                <a:ea typeface="Calibri" panose="020F0502020204030204" pitchFamily="34" charset="0"/>
                <a:cs typeface="Calibri" panose="020F0502020204030204" pitchFamily="34" charset="0"/>
              </a:rPr>
              <a:t>safety data sheets</a:t>
            </a:r>
            <a:r>
              <a:rPr lang="en-GB" sz="1200" b="0" kern="100" dirty="0">
                <a:effectLst/>
                <a:latin typeface="Calibri" panose="020F0502020204030204" pitchFamily="34" charset="0"/>
                <a:ea typeface="Calibri" panose="020F0502020204030204" pitchFamily="34" charset="0"/>
                <a:cs typeface="Calibri" panose="020F0502020204030204" pitchFamily="34" charset="0"/>
              </a:rPr>
              <a:t>, to make users aware of the hazards of the chemicals they are exposed to. The GHS thus aims to enhance the protection of human health and the environment during the handling, transport, and use of chemicals. Consequently, GHS provides a basis for harmonization of rules and regulations on chemicals at national, regional, and global level, and are as such an important facilitator for trade.</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b="0" kern="100" dirty="0">
                <a:effectLst/>
                <a:latin typeface="Calibri" panose="020F0502020204030204" pitchFamily="34" charset="0"/>
                <a:ea typeface="Calibri" panose="020F0502020204030204" pitchFamily="34" charset="0"/>
                <a:cs typeface="Calibri" panose="020F0502020204030204" pitchFamily="34" charset="0"/>
              </a:rPr>
              <a:t>While governments, regional institutions, and international organisations are the primary audiences for the GHS, it also contains sufficient context and guidance for those in industry who will ultimately be implementing the requirements which have been adopted. </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b="0" kern="100" dirty="0">
                <a:effectLst/>
                <a:latin typeface="Calibri" panose="020F0502020204030204" pitchFamily="34" charset="0"/>
                <a:ea typeface="Calibri" panose="020F0502020204030204" pitchFamily="34" charset="0"/>
                <a:cs typeface="Calibri" panose="020F0502020204030204" pitchFamily="34" charset="0"/>
              </a:rPr>
              <a:t>The GHS is not legally binding but can assist in developing national or regional legislation on hazard assessment and labelling of chemical substances and mixtures. One example is the EU CLP regulation. Other legislations adopting GHS criteria and labelling elements have been developed by authorities in the US, China, Australia, and South Africa to name a few. Some of the legislations are sectorial, mainly targeting the workplace sector. Others, such as the CLP regulation of the European Union, covers all sectors.</a:t>
            </a:r>
            <a:endParaRPr lang="sv-SE" sz="1200" b="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Platshållare för bildnummer 3"/>
          <p:cNvSpPr>
            <a:spLocks noGrp="1"/>
          </p:cNvSpPr>
          <p:nvPr>
            <p:ph type="sldNum" sz="quarter" idx="5"/>
          </p:nvPr>
        </p:nvSpPr>
        <p:spPr/>
        <p:txBody>
          <a:bodyPr/>
          <a:lstStyle/>
          <a:p>
            <a:fld id="{01244F47-9E96-47F7-A02E-6859137BCDF5}" type="slidenum">
              <a:rPr lang="sv-SE" smtClean="0"/>
              <a:t>9</a:t>
            </a:fld>
            <a:endParaRPr lang="sv-SE"/>
          </a:p>
        </p:txBody>
      </p:sp>
    </p:spTree>
    <p:extLst>
      <p:ext uri="{BB962C8B-B14F-4D97-AF65-F5344CB8AC3E}">
        <p14:creationId xmlns:p14="http://schemas.microsoft.com/office/powerpoint/2010/main" val="19245232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FEEC86-DEA0-4293-8898-1294B3917C24}"/>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PE"/>
          </a:p>
        </p:txBody>
      </p:sp>
      <p:sp>
        <p:nvSpPr>
          <p:cNvPr id="3" name="Subtítulo 2">
            <a:extLst>
              <a:ext uri="{FF2B5EF4-FFF2-40B4-BE49-F238E27FC236}">
                <a16:creationId xmlns:a16="http://schemas.microsoft.com/office/drawing/2014/main" id="{E67050C5-033E-4000-9F65-D4308EFA35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PE"/>
          </a:p>
        </p:txBody>
      </p:sp>
      <p:sp>
        <p:nvSpPr>
          <p:cNvPr id="4" name="Marcador de fecha 3">
            <a:extLst>
              <a:ext uri="{FF2B5EF4-FFF2-40B4-BE49-F238E27FC236}">
                <a16:creationId xmlns:a16="http://schemas.microsoft.com/office/drawing/2014/main" id="{6EB9F06C-3A7F-4868-9FC7-1B449362CFB4}"/>
              </a:ext>
            </a:extLst>
          </p:cNvPr>
          <p:cNvSpPr>
            <a:spLocks noGrp="1"/>
          </p:cNvSpPr>
          <p:nvPr>
            <p:ph type="dt" sz="half" idx="10"/>
          </p:nvPr>
        </p:nvSpPr>
        <p:spPr/>
        <p:txBody>
          <a:bodyPr/>
          <a:lstStyle/>
          <a:p>
            <a:fld id="{215F5FC2-9B50-40AE-A70D-DB2E148A8851}" type="datetimeFigureOut">
              <a:rPr lang="sv-SE" smtClean="0"/>
              <a:t>2024-04-15</a:t>
            </a:fld>
            <a:endParaRPr lang="sv-SE"/>
          </a:p>
        </p:txBody>
      </p:sp>
      <p:sp>
        <p:nvSpPr>
          <p:cNvPr id="5" name="Marcador de pie de página 4">
            <a:extLst>
              <a:ext uri="{FF2B5EF4-FFF2-40B4-BE49-F238E27FC236}">
                <a16:creationId xmlns:a16="http://schemas.microsoft.com/office/drawing/2014/main" id="{C2F17E29-D1E4-4E98-B023-AA2743EC8D5B}"/>
              </a:ext>
            </a:extLst>
          </p:cNvPr>
          <p:cNvSpPr>
            <a:spLocks noGrp="1"/>
          </p:cNvSpPr>
          <p:nvPr>
            <p:ph type="ftr" sz="quarter" idx="11"/>
          </p:nvPr>
        </p:nvSpPr>
        <p:spPr/>
        <p:txBody>
          <a:bodyPr/>
          <a:lstStyle/>
          <a:p>
            <a:endParaRPr lang="sv-SE"/>
          </a:p>
        </p:txBody>
      </p:sp>
      <p:sp>
        <p:nvSpPr>
          <p:cNvPr id="6" name="Marcador de número de diapositiva 5">
            <a:extLst>
              <a:ext uri="{FF2B5EF4-FFF2-40B4-BE49-F238E27FC236}">
                <a16:creationId xmlns:a16="http://schemas.microsoft.com/office/drawing/2014/main" id="{EC5184A5-F239-4E13-98D2-E462BF745B5A}"/>
              </a:ext>
            </a:extLst>
          </p:cNvPr>
          <p:cNvSpPr>
            <a:spLocks noGrp="1"/>
          </p:cNvSpPr>
          <p:nvPr>
            <p:ph type="sldNum" sz="quarter" idx="12"/>
          </p:nvPr>
        </p:nvSpPr>
        <p:spPr/>
        <p:txBody>
          <a:bodyPr/>
          <a:lstStyle/>
          <a:p>
            <a:fld id="{142D1DAC-04C0-4037-8519-9573640DF8E1}" type="slidenum">
              <a:rPr lang="sv-SE" smtClean="0"/>
              <a:t>‹#›</a:t>
            </a:fld>
            <a:endParaRPr lang="sv-SE"/>
          </a:p>
        </p:txBody>
      </p:sp>
    </p:spTree>
    <p:extLst>
      <p:ext uri="{BB962C8B-B14F-4D97-AF65-F5344CB8AC3E}">
        <p14:creationId xmlns:p14="http://schemas.microsoft.com/office/powerpoint/2010/main" val="429667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CA8C53-40B4-4E98-947D-F1DD7019B40E}"/>
              </a:ext>
            </a:extLst>
          </p:cNvPr>
          <p:cNvSpPr>
            <a:spLocks noGrp="1"/>
          </p:cNvSpPr>
          <p:nvPr>
            <p:ph type="title"/>
          </p:nvPr>
        </p:nvSpPr>
        <p:spPr/>
        <p:txBody>
          <a:bodyPr/>
          <a:lstStyle/>
          <a:p>
            <a:r>
              <a:rPr lang="es-ES"/>
              <a:t>Haga clic para modificar el estilo de título del patrón</a:t>
            </a:r>
            <a:endParaRPr lang="es-PE"/>
          </a:p>
        </p:txBody>
      </p:sp>
      <p:sp>
        <p:nvSpPr>
          <p:cNvPr id="3" name="Marcador de texto vertical 2">
            <a:extLst>
              <a:ext uri="{FF2B5EF4-FFF2-40B4-BE49-F238E27FC236}">
                <a16:creationId xmlns:a16="http://schemas.microsoft.com/office/drawing/2014/main" id="{56DC19BE-502F-442C-BCF2-0497470E328E}"/>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fecha 3">
            <a:extLst>
              <a:ext uri="{FF2B5EF4-FFF2-40B4-BE49-F238E27FC236}">
                <a16:creationId xmlns:a16="http://schemas.microsoft.com/office/drawing/2014/main" id="{436B7DF1-10C6-4B19-AC30-06584AE61489}"/>
              </a:ext>
            </a:extLst>
          </p:cNvPr>
          <p:cNvSpPr>
            <a:spLocks noGrp="1"/>
          </p:cNvSpPr>
          <p:nvPr>
            <p:ph type="dt" sz="half" idx="10"/>
          </p:nvPr>
        </p:nvSpPr>
        <p:spPr/>
        <p:txBody>
          <a:bodyPr/>
          <a:lstStyle/>
          <a:p>
            <a:fld id="{215F5FC2-9B50-40AE-A70D-DB2E148A8851}" type="datetimeFigureOut">
              <a:rPr lang="sv-SE" smtClean="0"/>
              <a:t>2024-04-15</a:t>
            </a:fld>
            <a:endParaRPr lang="sv-SE"/>
          </a:p>
        </p:txBody>
      </p:sp>
      <p:sp>
        <p:nvSpPr>
          <p:cNvPr id="5" name="Marcador de pie de página 4">
            <a:extLst>
              <a:ext uri="{FF2B5EF4-FFF2-40B4-BE49-F238E27FC236}">
                <a16:creationId xmlns:a16="http://schemas.microsoft.com/office/drawing/2014/main" id="{858EBD76-56F3-4417-A0F9-CE2D6AB12952}"/>
              </a:ext>
            </a:extLst>
          </p:cNvPr>
          <p:cNvSpPr>
            <a:spLocks noGrp="1"/>
          </p:cNvSpPr>
          <p:nvPr>
            <p:ph type="ftr" sz="quarter" idx="11"/>
          </p:nvPr>
        </p:nvSpPr>
        <p:spPr/>
        <p:txBody>
          <a:bodyPr/>
          <a:lstStyle/>
          <a:p>
            <a:endParaRPr lang="sv-SE"/>
          </a:p>
        </p:txBody>
      </p:sp>
      <p:sp>
        <p:nvSpPr>
          <p:cNvPr id="6" name="Marcador de número de diapositiva 5">
            <a:extLst>
              <a:ext uri="{FF2B5EF4-FFF2-40B4-BE49-F238E27FC236}">
                <a16:creationId xmlns:a16="http://schemas.microsoft.com/office/drawing/2014/main" id="{6A42A79E-8AB7-4BCF-9BBD-56A8F15E6291}"/>
              </a:ext>
            </a:extLst>
          </p:cNvPr>
          <p:cNvSpPr>
            <a:spLocks noGrp="1"/>
          </p:cNvSpPr>
          <p:nvPr>
            <p:ph type="sldNum" sz="quarter" idx="12"/>
          </p:nvPr>
        </p:nvSpPr>
        <p:spPr/>
        <p:txBody>
          <a:bodyPr/>
          <a:lstStyle/>
          <a:p>
            <a:fld id="{142D1DAC-04C0-4037-8519-9573640DF8E1}" type="slidenum">
              <a:rPr lang="sv-SE" smtClean="0"/>
              <a:t>‹#›</a:t>
            </a:fld>
            <a:endParaRPr lang="sv-SE"/>
          </a:p>
        </p:txBody>
      </p:sp>
    </p:spTree>
    <p:extLst>
      <p:ext uri="{BB962C8B-B14F-4D97-AF65-F5344CB8AC3E}">
        <p14:creationId xmlns:p14="http://schemas.microsoft.com/office/powerpoint/2010/main" val="688345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46B58BC7-DA24-48F2-9535-1619200AF319}"/>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PE"/>
          </a:p>
        </p:txBody>
      </p:sp>
      <p:sp>
        <p:nvSpPr>
          <p:cNvPr id="3" name="Marcador de texto vertical 2">
            <a:extLst>
              <a:ext uri="{FF2B5EF4-FFF2-40B4-BE49-F238E27FC236}">
                <a16:creationId xmlns:a16="http://schemas.microsoft.com/office/drawing/2014/main" id="{05DB6911-3E29-4F2F-B3A8-C1A6687FA06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fecha 3">
            <a:extLst>
              <a:ext uri="{FF2B5EF4-FFF2-40B4-BE49-F238E27FC236}">
                <a16:creationId xmlns:a16="http://schemas.microsoft.com/office/drawing/2014/main" id="{A5DE059E-CD21-4E26-AB0B-611A07BB7D10}"/>
              </a:ext>
            </a:extLst>
          </p:cNvPr>
          <p:cNvSpPr>
            <a:spLocks noGrp="1"/>
          </p:cNvSpPr>
          <p:nvPr>
            <p:ph type="dt" sz="half" idx="10"/>
          </p:nvPr>
        </p:nvSpPr>
        <p:spPr/>
        <p:txBody>
          <a:bodyPr/>
          <a:lstStyle/>
          <a:p>
            <a:fld id="{215F5FC2-9B50-40AE-A70D-DB2E148A8851}" type="datetimeFigureOut">
              <a:rPr lang="sv-SE" smtClean="0"/>
              <a:t>2024-04-15</a:t>
            </a:fld>
            <a:endParaRPr lang="sv-SE"/>
          </a:p>
        </p:txBody>
      </p:sp>
      <p:sp>
        <p:nvSpPr>
          <p:cNvPr id="5" name="Marcador de pie de página 4">
            <a:extLst>
              <a:ext uri="{FF2B5EF4-FFF2-40B4-BE49-F238E27FC236}">
                <a16:creationId xmlns:a16="http://schemas.microsoft.com/office/drawing/2014/main" id="{3AA11B33-84BE-4CAB-A269-CA530E717AA1}"/>
              </a:ext>
            </a:extLst>
          </p:cNvPr>
          <p:cNvSpPr>
            <a:spLocks noGrp="1"/>
          </p:cNvSpPr>
          <p:nvPr>
            <p:ph type="ftr" sz="quarter" idx="11"/>
          </p:nvPr>
        </p:nvSpPr>
        <p:spPr/>
        <p:txBody>
          <a:bodyPr/>
          <a:lstStyle/>
          <a:p>
            <a:endParaRPr lang="sv-SE"/>
          </a:p>
        </p:txBody>
      </p:sp>
      <p:sp>
        <p:nvSpPr>
          <p:cNvPr id="6" name="Marcador de número de diapositiva 5">
            <a:extLst>
              <a:ext uri="{FF2B5EF4-FFF2-40B4-BE49-F238E27FC236}">
                <a16:creationId xmlns:a16="http://schemas.microsoft.com/office/drawing/2014/main" id="{2063AD96-7D16-46A6-BB0A-828E3009F2FE}"/>
              </a:ext>
            </a:extLst>
          </p:cNvPr>
          <p:cNvSpPr>
            <a:spLocks noGrp="1"/>
          </p:cNvSpPr>
          <p:nvPr>
            <p:ph type="sldNum" sz="quarter" idx="12"/>
          </p:nvPr>
        </p:nvSpPr>
        <p:spPr/>
        <p:txBody>
          <a:bodyPr/>
          <a:lstStyle/>
          <a:p>
            <a:fld id="{142D1DAC-04C0-4037-8519-9573640DF8E1}" type="slidenum">
              <a:rPr lang="sv-SE" smtClean="0"/>
              <a:t>‹#›</a:t>
            </a:fld>
            <a:endParaRPr lang="sv-SE"/>
          </a:p>
        </p:txBody>
      </p:sp>
    </p:spTree>
    <p:extLst>
      <p:ext uri="{BB962C8B-B14F-4D97-AF65-F5344CB8AC3E}">
        <p14:creationId xmlns:p14="http://schemas.microsoft.com/office/powerpoint/2010/main" val="482277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4ABD1C-7B39-48DC-BC03-154402653AD4}"/>
              </a:ext>
            </a:extLst>
          </p:cNvPr>
          <p:cNvSpPr>
            <a:spLocks noGrp="1"/>
          </p:cNvSpPr>
          <p:nvPr>
            <p:ph type="title"/>
          </p:nvPr>
        </p:nvSpPr>
        <p:spPr/>
        <p:txBody>
          <a:bodyPr/>
          <a:lstStyle/>
          <a:p>
            <a:r>
              <a:rPr lang="es-ES"/>
              <a:t>Haga clic para modificar el estilo de título del patrón</a:t>
            </a:r>
            <a:endParaRPr lang="es-PE"/>
          </a:p>
        </p:txBody>
      </p:sp>
      <p:sp>
        <p:nvSpPr>
          <p:cNvPr id="3" name="Marcador de contenido 2">
            <a:extLst>
              <a:ext uri="{FF2B5EF4-FFF2-40B4-BE49-F238E27FC236}">
                <a16:creationId xmlns:a16="http://schemas.microsoft.com/office/drawing/2014/main" id="{949BF204-0302-4A2D-AA97-46A0AA8CC7E7}"/>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fecha 3">
            <a:extLst>
              <a:ext uri="{FF2B5EF4-FFF2-40B4-BE49-F238E27FC236}">
                <a16:creationId xmlns:a16="http://schemas.microsoft.com/office/drawing/2014/main" id="{90D9967A-17E2-4C4E-AF61-1AE3D404ACE0}"/>
              </a:ext>
            </a:extLst>
          </p:cNvPr>
          <p:cNvSpPr>
            <a:spLocks noGrp="1"/>
          </p:cNvSpPr>
          <p:nvPr>
            <p:ph type="dt" sz="half" idx="10"/>
          </p:nvPr>
        </p:nvSpPr>
        <p:spPr/>
        <p:txBody>
          <a:bodyPr/>
          <a:lstStyle/>
          <a:p>
            <a:fld id="{215F5FC2-9B50-40AE-A70D-DB2E148A8851}" type="datetimeFigureOut">
              <a:rPr lang="sv-SE" smtClean="0"/>
              <a:t>2024-04-15</a:t>
            </a:fld>
            <a:endParaRPr lang="sv-SE"/>
          </a:p>
        </p:txBody>
      </p:sp>
      <p:sp>
        <p:nvSpPr>
          <p:cNvPr id="5" name="Marcador de pie de página 4">
            <a:extLst>
              <a:ext uri="{FF2B5EF4-FFF2-40B4-BE49-F238E27FC236}">
                <a16:creationId xmlns:a16="http://schemas.microsoft.com/office/drawing/2014/main" id="{A28A59B6-ADA6-4845-84F9-A98139BB9046}"/>
              </a:ext>
            </a:extLst>
          </p:cNvPr>
          <p:cNvSpPr>
            <a:spLocks noGrp="1"/>
          </p:cNvSpPr>
          <p:nvPr>
            <p:ph type="ftr" sz="quarter" idx="11"/>
          </p:nvPr>
        </p:nvSpPr>
        <p:spPr/>
        <p:txBody>
          <a:bodyPr/>
          <a:lstStyle/>
          <a:p>
            <a:endParaRPr lang="sv-SE"/>
          </a:p>
        </p:txBody>
      </p:sp>
      <p:sp>
        <p:nvSpPr>
          <p:cNvPr id="6" name="Marcador de número de diapositiva 5">
            <a:extLst>
              <a:ext uri="{FF2B5EF4-FFF2-40B4-BE49-F238E27FC236}">
                <a16:creationId xmlns:a16="http://schemas.microsoft.com/office/drawing/2014/main" id="{8FF14672-D3CB-43E8-AE13-89722330BC12}"/>
              </a:ext>
            </a:extLst>
          </p:cNvPr>
          <p:cNvSpPr>
            <a:spLocks noGrp="1"/>
          </p:cNvSpPr>
          <p:nvPr>
            <p:ph type="sldNum" sz="quarter" idx="12"/>
          </p:nvPr>
        </p:nvSpPr>
        <p:spPr/>
        <p:txBody>
          <a:bodyPr/>
          <a:lstStyle/>
          <a:p>
            <a:fld id="{142D1DAC-04C0-4037-8519-9573640DF8E1}" type="slidenum">
              <a:rPr lang="sv-SE" smtClean="0"/>
              <a:t>‹#›</a:t>
            </a:fld>
            <a:endParaRPr lang="sv-SE"/>
          </a:p>
        </p:txBody>
      </p:sp>
    </p:spTree>
    <p:extLst>
      <p:ext uri="{BB962C8B-B14F-4D97-AF65-F5344CB8AC3E}">
        <p14:creationId xmlns:p14="http://schemas.microsoft.com/office/powerpoint/2010/main" val="2884905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314FEA-6E9A-47C3-87CC-C295D24EDF87}"/>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PE"/>
          </a:p>
        </p:txBody>
      </p:sp>
      <p:sp>
        <p:nvSpPr>
          <p:cNvPr id="3" name="Marcador de texto 2">
            <a:extLst>
              <a:ext uri="{FF2B5EF4-FFF2-40B4-BE49-F238E27FC236}">
                <a16:creationId xmlns:a16="http://schemas.microsoft.com/office/drawing/2014/main" id="{0F28E2D4-497A-42FC-AD5F-D4F3D7A5055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3F6BB3E4-1759-4F81-A3F6-DF5DE4E8323F}"/>
              </a:ext>
            </a:extLst>
          </p:cNvPr>
          <p:cNvSpPr>
            <a:spLocks noGrp="1"/>
          </p:cNvSpPr>
          <p:nvPr>
            <p:ph type="dt" sz="half" idx="10"/>
          </p:nvPr>
        </p:nvSpPr>
        <p:spPr/>
        <p:txBody>
          <a:bodyPr/>
          <a:lstStyle/>
          <a:p>
            <a:fld id="{215F5FC2-9B50-40AE-A70D-DB2E148A8851}" type="datetimeFigureOut">
              <a:rPr lang="sv-SE" smtClean="0"/>
              <a:t>2024-04-15</a:t>
            </a:fld>
            <a:endParaRPr lang="sv-SE"/>
          </a:p>
        </p:txBody>
      </p:sp>
      <p:sp>
        <p:nvSpPr>
          <p:cNvPr id="5" name="Marcador de pie de página 4">
            <a:extLst>
              <a:ext uri="{FF2B5EF4-FFF2-40B4-BE49-F238E27FC236}">
                <a16:creationId xmlns:a16="http://schemas.microsoft.com/office/drawing/2014/main" id="{A1E6D8BF-A451-4F20-9538-BA3562810C13}"/>
              </a:ext>
            </a:extLst>
          </p:cNvPr>
          <p:cNvSpPr>
            <a:spLocks noGrp="1"/>
          </p:cNvSpPr>
          <p:nvPr>
            <p:ph type="ftr" sz="quarter" idx="11"/>
          </p:nvPr>
        </p:nvSpPr>
        <p:spPr/>
        <p:txBody>
          <a:bodyPr/>
          <a:lstStyle/>
          <a:p>
            <a:endParaRPr lang="sv-SE"/>
          </a:p>
        </p:txBody>
      </p:sp>
      <p:sp>
        <p:nvSpPr>
          <p:cNvPr id="6" name="Marcador de número de diapositiva 5">
            <a:extLst>
              <a:ext uri="{FF2B5EF4-FFF2-40B4-BE49-F238E27FC236}">
                <a16:creationId xmlns:a16="http://schemas.microsoft.com/office/drawing/2014/main" id="{16D0277B-61BA-44C8-9CED-839CB40134C7}"/>
              </a:ext>
            </a:extLst>
          </p:cNvPr>
          <p:cNvSpPr>
            <a:spLocks noGrp="1"/>
          </p:cNvSpPr>
          <p:nvPr>
            <p:ph type="sldNum" sz="quarter" idx="12"/>
          </p:nvPr>
        </p:nvSpPr>
        <p:spPr/>
        <p:txBody>
          <a:bodyPr/>
          <a:lstStyle/>
          <a:p>
            <a:fld id="{142D1DAC-04C0-4037-8519-9573640DF8E1}" type="slidenum">
              <a:rPr lang="sv-SE" smtClean="0"/>
              <a:t>‹#›</a:t>
            </a:fld>
            <a:endParaRPr lang="sv-SE"/>
          </a:p>
        </p:txBody>
      </p:sp>
    </p:spTree>
    <p:extLst>
      <p:ext uri="{BB962C8B-B14F-4D97-AF65-F5344CB8AC3E}">
        <p14:creationId xmlns:p14="http://schemas.microsoft.com/office/powerpoint/2010/main" val="3954536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BE4D24-DE07-4F79-9264-56E10378B5F1}"/>
              </a:ext>
            </a:extLst>
          </p:cNvPr>
          <p:cNvSpPr>
            <a:spLocks noGrp="1"/>
          </p:cNvSpPr>
          <p:nvPr>
            <p:ph type="title"/>
          </p:nvPr>
        </p:nvSpPr>
        <p:spPr/>
        <p:txBody>
          <a:bodyPr/>
          <a:lstStyle/>
          <a:p>
            <a:r>
              <a:rPr lang="es-ES"/>
              <a:t>Haga clic para modificar el estilo de título del patrón</a:t>
            </a:r>
            <a:endParaRPr lang="es-PE"/>
          </a:p>
        </p:txBody>
      </p:sp>
      <p:sp>
        <p:nvSpPr>
          <p:cNvPr id="3" name="Marcador de contenido 2">
            <a:extLst>
              <a:ext uri="{FF2B5EF4-FFF2-40B4-BE49-F238E27FC236}">
                <a16:creationId xmlns:a16="http://schemas.microsoft.com/office/drawing/2014/main" id="{699674A8-2135-4F17-BFF1-0BFB1C9C38E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contenido 3">
            <a:extLst>
              <a:ext uri="{FF2B5EF4-FFF2-40B4-BE49-F238E27FC236}">
                <a16:creationId xmlns:a16="http://schemas.microsoft.com/office/drawing/2014/main" id="{F48635BA-3443-4573-A952-15B9E85F1DB4}"/>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5" name="Marcador de fecha 4">
            <a:extLst>
              <a:ext uri="{FF2B5EF4-FFF2-40B4-BE49-F238E27FC236}">
                <a16:creationId xmlns:a16="http://schemas.microsoft.com/office/drawing/2014/main" id="{8253794B-3387-469D-A63D-A61C86EED6C9}"/>
              </a:ext>
            </a:extLst>
          </p:cNvPr>
          <p:cNvSpPr>
            <a:spLocks noGrp="1"/>
          </p:cNvSpPr>
          <p:nvPr>
            <p:ph type="dt" sz="half" idx="10"/>
          </p:nvPr>
        </p:nvSpPr>
        <p:spPr/>
        <p:txBody>
          <a:bodyPr/>
          <a:lstStyle/>
          <a:p>
            <a:fld id="{215F5FC2-9B50-40AE-A70D-DB2E148A8851}" type="datetimeFigureOut">
              <a:rPr lang="sv-SE" smtClean="0"/>
              <a:t>2024-04-15</a:t>
            </a:fld>
            <a:endParaRPr lang="sv-SE"/>
          </a:p>
        </p:txBody>
      </p:sp>
      <p:sp>
        <p:nvSpPr>
          <p:cNvPr id="6" name="Marcador de pie de página 5">
            <a:extLst>
              <a:ext uri="{FF2B5EF4-FFF2-40B4-BE49-F238E27FC236}">
                <a16:creationId xmlns:a16="http://schemas.microsoft.com/office/drawing/2014/main" id="{EAFA63CD-400C-488E-BAD8-E5E1E2AF15F8}"/>
              </a:ext>
            </a:extLst>
          </p:cNvPr>
          <p:cNvSpPr>
            <a:spLocks noGrp="1"/>
          </p:cNvSpPr>
          <p:nvPr>
            <p:ph type="ftr" sz="quarter" idx="11"/>
          </p:nvPr>
        </p:nvSpPr>
        <p:spPr/>
        <p:txBody>
          <a:bodyPr/>
          <a:lstStyle/>
          <a:p>
            <a:endParaRPr lang="sv-SE"/>
          </a:p>
        </p:txBody>
      </p:sp>
      <p:sp>
        <p:nvSpPr>
          <p:cNvPr id="7" name="Marcador de número de diapositiva 6">
            <a:extLst>
              <a:ext uri="{FF2B5EF4-FFF2-40B4-BE49-F238E27FC236}">
                <a16:creationId xmlns:a16="http://schemas.microsoft.com/office/drawing/2014/main" id="{026B7805-1E3A-41C6-9609-53DA878A2FE3}"/>
              </a:ext>
            </a:extLst>
          </p:cNvPr>
          <p:cNvSpPr>
            <a:spLocks noGrp="1"/>
          </p:cNvSpPr>
          <p:nvPr>
            <p:ph type="sldNum" sz="quarter" idx="12"/>
          </p:nvPr>
        </p:nvSpPr>
        <p:spPr/>
        <p:txBody>
          <a:bodyPr/>
          <a:lstStyle/>
          <a:p>
            <a:fld id="{142D1DAC-04C0-4037-8519-9573640DF8E1}" type="slidenum">
              <a:rPr lang="sv-SE" smtClean="0"/>
              <a:t>‹#›</a:t>
            </a:fld>
            <a:endParaRPr lang="sv-SE"/>
          </a:p>
        </p:txBody>
      </p:sp>
    </p:spTree>
    <p:extLst>
      <p:ext uri="{BB962C8B-B14F-4D97-AF65-F5344CB8AC3E}">
        <p14:creationId xmlns:p14="http://schemas.microsoft.com/office/powerpoint/2010/main" val="1847065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D86539-3F54-495B-9C23-8E0571B264C1}"/>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PE"/>
          </a:p>
        </p:txBody>
      </p:sp>
      <p:sp>
        <p:nvSpPr>
          <p:cNvPr id="3" name="Marcador de texto 2">
            <a:extLst>
              <a:ext uri="{FF2B5EF4-FFF2-40B4-BE49-F238E27FC236}">
                <a16:creationId xmlns:a16="http://schemas.microsoft.com/office/drawing/2014/main" id="{DC0A4F0A-C23B-454E-B51C-190FB241B7D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42D5D404-6957-4C54-B0FE-CF0855EA5FB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5" name="Marcador de texto 4">
            <a:extLst>
              <a:ext uri="{FF2B5EF4-FFF2-40B4-BE49-F238E27FC236}">
                <a16:creationId xmlns:a16="http://schemas.microsoft.com/office/drawing/2014/main" id="{38EEAF0F-297F-4C5D-B311-F4EDF329351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A751665F-60BA-4365-BC06-BAFF98E6AB71}"/>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7" name="Marcador de fecha 6">
            <a:extLst>
              <a:ext uri="{FF2B5EF4-FFF2-40B4-BE49-F238E27FC236}">
                <a16:creationId xmlns:a16="http://schemas.microsoft.com/office/drawing/2014/main" id="{C4FC029C-C5B4-4538-9CA0-433705230008}"/>
              </a:ext>
            </a:extLst>
          </p:cNvPr>
          <p:cNvSpPr>
            <a:spLocks noGrp="1"/>
          </p:cNvSpPr>
          <p:nvPr>
            <p:ph type="dt" sz="half" idx="10"/>
          </p:nvPr>
        </p:nvSpPr>
        <p:spPr/>
        <p:txBody>
          <a:bodyPr/>
          <a:lstStyle/>
          <a:p>
            <a:fld id="{215F5FC2-9B50-40AE-A70D-DB2E148A8851}" type="datetimeFigureOut">
              <a:rPr lang="sv-SE" smtClean="0"/>
              <a:t>2024-04-15</a:t>
            </a:fld>
            <a:endParaRPr lang="sv-SE"/>
          </a:p>
        </p:txBody>
      </p:sp>
      <p:sp>
        <p:nvSpPr>
          <p:cNvPr id="8" name="Marcador de pie de página 7">
            <a:extLst>
              <a:ext uri="{FF2B5EF4-FFF2-40B4-BE49-F238E27FC236}">
                <a16:creationId xmlns:a16="http://schemas.microsoft.com/office/drawing/2014/main" id="{D84BBB33-3A4F-4865-9AD0-43B043C92C14}"/>
              </a:ext>
            </a:extLst>
          </p:cNvPr>
          <p:cNvSpPr>
            <a:spLocks noGrp="1"/>
          </p:cNvSpPr>
          <p:nvPr>
            <p:ph type="ftr" sz="quarter" idx="11"/>
          </p:nvPr>
        </p:nvSpPr>
        <p:spPr/>
        <p:txBody>
          <a:bodyPr/>
          <a:lstStyle/>
          <a:p>
            <a:endParaRPr lang="sv-SE"/>
          </a:p>
        </p:txBody>
      </p:sp>
      <p:sp>
        <p:nvSpPr>
          <p:cNvPr id="9" name="Marcador de número de diapositiva 8">
            <a:extLst>
              <a:ext uri="{FF2B5EF4-FFF2-40B4-BE49-F238E27FC236}">
                <a16:creationId xmlns:a16="http://schemas.microsoft.com/office/drawing/2014/main" id="{280265E1-10F6-4BFA-A0A8-EDDCDE64FFA6}"/>
              </a:ext>
            </a:extLst>
          </p:cNvPr>
          <p:cNvSpPr>
            <a:spLocks noGrp="1"/>
          </p:cNvSpPr>
          <p:nvPr>
            <p:ph type="sldNum" sz="quarter" idx="12"/>
          </p:nvPr>
        </p:nvSpPr>
        <p:spPr/>
        <p:txBody>
          <a:bodyPr/>
          <a:lstStyle/>
          <a:p>
            <a:fld id="{142D1DAC-04C0-4037-8519-9573640DF8E1}" type="slidenum">
              <a:rPr lang="sv-SE" smtClean="0"/>
              <a:t>‹#›</a:t>
            </a:fld>
            <a:endParaRPr lang="sv-SE"/>
          </a:p>
        </p:txBody>
      </p:sp>
    </p:spTree>
    <p:extLst>
      <p:ext uri="{BB962C8B-B14F-4D97-AF65-F5344CB8AC3E}">
        <p14:creationId xmlns:p14="http://schemas.microsoft.com/office/powerpoint/2010/main" val="93614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C46A96-771C-4454-A413-69826CBF70BB}"/>
              </a:ext>
            </a:extLst>
          </p:cNvPr>
          <p:cNvSpPr>
            <a:spLocks noGrp="1"/>
          </p:cNvSpPr>
          <p:nvPr>
            <p:ph type="title"/>
          </p:nvPr>
        </p:nvSpPr>
        <p:spPr/>
        <p:txBody>
          <a:bodyPr/>
          <a:lstStyle/>
          <a:p>
            <a:r>
              <a:rPr lang="es-ES"/>
              <a:t>Haga clic para modificar el estilo de título del patrón</a:t>
            </a:r>
            <a:endParaRPr lang="es-PE"/>
          </a:p>
        </p:txBody>
      </p:sp>
      <p:sp>
        <p:nvSpPr>
          <p:cNvPr id="3" name="Marcador de fecha 2">
            <a:extLst>
              <a:ext uri="{FF2B5EF4-FFF2-40B4-BE49-F238E27FC236}">
                <a16:creationId xmlns:a16="http://schemas.microsoft.com/office/drawing/2014/main" id="{63A70889-F89D-4EF4-ABCD-925089A36C87}"/>
              </a:ext>
            </a:extLst>
          </p:cNvPr>
          <p:cNvSpPr>
            <a:spLocks noGrp="1"/>
          </p:cNvSpPr>
          <p:nvPr>
            <p:ph type="dt" sz="half" idx="10"/>
          </p:nvPr>
        </p:nvSpPr>
        <p:spPr/>
        <p:txBody>
          <a:bodyPr/>
          <a:lstStyle/>
          <a:p>
            <a:fld id="{215F5FC2-9B50-40AE-A70D-DB2E148A8851}" type="datetimeFigureOut">
              <a:rPr lang="sv-SE" smtClean="0"/>
              <a:t>2024-04-15</a:t>
            </a:fld>
            <a:endParaRPr lang="sv-SE"/>
          </a:p>
        </p:txBody>
      </p:sp>
      <p:sp>
        <p:nvSpPr>
          <p:cNvPr id="4" name="Marcador de pie de página 3">
            <a:extLst>
              <a:ext uri="{FF2B5EF4-FFF2-40B4-BE49-F238E27FC236}">
                <a16:creationId xmlns:a16="http://schemas.microsoft.com/office/drawing/2014/main" id="{C8D999D2-612A-474D-87C3-ADD23C835995}"/>
              </a:ext>
            </a:extLst>
          </p:cNvPr>
          <p:cNvSpPr>
            <a:spLocks noGrp="1"/>
          </p:cNvSpPr>
          <p:nvPr>
            <p:ph type="ftr" sz="quarter" idx="11"/>
          </p:nvPr>
        </p:nvSpPr>
        <p:spPr/>
        <p:txBody>
          <a:bodyPr/>
          <a:lstStyle/>
          <a:p>
            <a:endParaRPr lang="sv-SE"/>
          </a:p>
        </p:txBody>
      </p:sp>
      <p:sp>
        <p:nvSpPr>
          <p:cNvPr id="5" name="Marcador de número de diapositiva 4">
            <a:extLst>
              <a:ext uri="{FF2B5EF4-FFF2-40B4-BE49-F238E27FC236}">
                <a16:creationId xmlns:a16="http://schemas.microsoft.com/office/drawing/2014/main" id="{872CD7A8-2342-48A6-85ED-8C45F636A07F}"/>
              </a:ext>
            </a:extLst>
          </p:cNvPr>
          <p:cNvSpPr>
            <a:spLocks noGrp="1"/>
          </p:cNvSpPr>
          <p:nvPr>
            <p:ph type="sldNum" sz="quarter" idx="12"/>
          </p:nvPr>
        </p:nvSpPr>
        <p:spPr/>
        <p:txBody>
          <a:bodyPr/>
          <a:lstStyle/>
          <a:p>
            <a:fld id="{142D1DAC-04C0-4037-8519-9573640DF8E1}" type="slidenum">
              <a:rPr lang="sv-SE" smtClean="0"/>
              <a:t>‹#›</a:t>
            </a:fld>
            <a:endParaRPr lang="sv-SE"/>
          </a:p>
        </p:txBody>
      </p:sp>
    </p:spTree>
    <p:extLst>
      <p:ext uri="{BB962C8B-B14F-4D97-AF65-F5344CB8AC3E}">
        <p14:creationId xmlns:p14="http://schemas.microsoft.com/office/powerpoint/2010/main" val="2108702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4184C6F4-4344-4C7C-8A99-76DCFC4CAEBC}"/>
              </a:ext>
            </a:extLst>
          </p:cNvPr>
          <p:cNvSpPr>
            <a:spLocks noGrp="1"/>
          </p:cNvSpPr>
          <p:nvPr>
            <p:ph type="dt" sz="half" idx="10"/>
          </p:nvPr>
        </p:nvSpPr>
        <p:spPr/>
        <p:txBody>
          <a:bodyPr/>
          <a:lstStyle/>
          <a:p>
            <a:fld id="{215F5FC2-9B50-40AE-A70D-DB2E148A8851}" type="datetimeFigureOut">
              <a:rPr lang="sv-SE" smtClean="0"/>
              <a:t>2024-04-15</a:t>
            </a:fld>
            <a:endParaRPr lang="sv-SE"/>
          </a:p>
        </p:txBody>
      </p:sp>
      <p:sp>
        <p:nvSpPr>
          <p:cNvPr id="3" name="Marcador de pie de página 2">
            <a:extLst>
              <a:ext uri="{FF2B5EF4-FFF2-40B4-BE49-F238E27FC236}">
                <a16:creationId xmlns:a16="http://schemas.microsoft.com/office/drawing/2014/main" id="{2C7343D4-6A9A-43DE-B3C2-37BA23DA9C6A}"/>
              </a:ext>
            </a:extLst>
          </p:cNvPr>
          <p:cNvSpPr>
            <a:spLocks noGrp="1"/>
          </p:cNvSpPr>
          <p:nvPr>
            <p:ph type="ftr" sz="quarter" idx="11"/>
          </p:nvPr>
        </p:nvSpPr>
        <p:spPr/>
        <p:txBody>
          <a:bodyPr/>
          <a:lstStyle/>
          <a:p>
            <a:endParaRPr lang="sv-SE"/>
          </a:p>
        </p:txBody>
      </p:sp>
      <p:sp>
        <p:nvSpPr>
          <p:cNvPr id="4" name="Marcador de número de diapositiva 3">
            <a:extLst>
              <a:ext uri="{FF2B5EF4-FFF2-40B4-BE49-F238E27FC236}">
                <a16:creationId xmlns:a16="http://schemas.microsoft.com/office/drawing/2014/main" id="{C1A02AA5-5BB1-4DA8-9AAF-C5354720E836}"/>
              </a:ext>
            </a:extLst>
          </p:cNvPr>
          <p:cNvSpPr>
            <a:spLocks noGrp="1"/>
          </p:cNvSpPr>
          <p:nvPr>
            <p:ph type="sldNum" sz="quarter" idx="12"/>
          </p:nvPr>
        </p:nvSpPr>
        <p:spPr/>
        <p:txBody>
          <a:bodyPr/>
          <a:lstStyle/>
          <a:p>
            <a:fld id="{142D1DAC-04C0-4037-8519-9573640DF8E1}" type="slidenum">
              <a:rPr lang="sv-SE" smtClean="0"/>
              <a:t>‹#›</a:t>
            </a:fld>
            <a:endParaRPr lang="sv-SE"/>
          </a:p>
        </p:txBody>
      </p:sp>
    </p:spTree>
    <p:extLst>
      <p:ext uri="{BB962C8B-B14F-4D97-AF65-F5344CB8AC3E}">
        <p14:creationId xmlns:p14="http://schemas.microsoft.com/office/powerpoint/2010/main" val="3999539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071FCB-55EF-4856-B989-E149002007C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PE"/>
          </a:p>
        </p:txBody>
      </p:sp>
      <p:sp>
        <p:nvSpPr>
          <p:cNvPr id="3" name="Marcador de contenido 2">
            <a:extLst>
              <a:ext uri="{FF2B5EF4-FFF2-40B4-BE49-F238E27FC236}">
                <a16:creationId xmlns:a16="http://schemas.microsoft.com/office/drawing/2014/main" id="{C96FCB45-5121-4982-B8D9-2A4D8CE6F88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texto 3">
            <a:extLst>
              <a:ext uri="{FF2B5EF4-FFF2-40B4-BE49-F238E27FC236}">
                <a16:creationId xmlns:a16="http://schemas.microsoft.com/office/drawing/2014/main" id="{F8B316F0-A06C-40D5-A10E-6A15CC1039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CF28B7D-AEAA-471F-B081-EC724920E22F}"/>
              </a:ext>
            </a:extLst>
          </p:cNvPr>
          <p:cNvSpPr>
            <a:spLocks noGrp="1"/>
          </p:cNvSpPr>
          <p:nvPr>
            <p:ph type="dt" sz="half" idx="10"/>
          </p:nvPr>
        </p:nvSpPr>
        <p:spPr/>
        <p:txBody>
          <a:bodyPr/>
          <a:lstStyle/>
          <a:p>
            <a:fld id="{215F5FC2-9B50-40AE-A70D-DB2E148A8851}" type="datetimeFigureOut">
              <a:rPr lang="sv-SE" smtClean="0"/>
              <a:t>2024-04-15</a:t>
            </a:fld>
            <a:endParaRPr lang="sv-SE"/>
          </a:p>
        </p:txBody>
      </p:sp>
      <p:sp>
        <p:nvSpPr>
          <p:cNvPr id="6" name="Marcador de pie de página 5">
            <a:extLst>
              <a:ext uri="{FF2B5EF4-FFF2-40B4-BE49-F238E27FC236}">
                <a16:creationId xmlns:a16="http://schemas.microsoft.com/office/drawing/2014/main" id="{9DE5D0A0-DC7A-4533-8B5C-2BA7EC7D2141}"/>
              </a:ext>
            </a:extLst>
          </p:cNvPr>
          <p:cNvSpPr>
            <a:spLocks noGrp="1"/>
          </p:cNvSpPr>
          <p:nvPr>
            <p:ph type="ftr" sz="quarter" idx="11"/>
          </p:nvPr>
        </p:nvSpPr>
        <p:spPr/>
        <p:txBody>
          <a:bodyPr/>
          <a:lstStyle/>
          <a:p>
            <a:endParaRPr lang="sv-SE"/>
          </a:p>
        </p:txBody>
      </p:sp>
      <p:sp>
        <p:nvSpPr>
          <p:cNvPr id="7" name="Marcador de número de diapositiva 6">
            <a:extLst>
              <a:ext uri="{FF2B5EF4-FFF2-40B4-BE49-F238E27FC236}">
                <a16:creationId xmlns:a16="http://schemas.microsoft.com/office/drawing/2014/main" id="{459E12D9-C1F4-422F-98DC-75D073D33068}"/>
              </a:ext>
            </a:extLst>
          </p:cNvPr>
          <p:cNvSpPr>
            <a:spLocks noGrp="1"/>
          </p:cNvSpPr>
          <p:nvPr>
            <p:ph type="sldNum" sz="quarter" idx="12"/>
          </p:nvPr>
        </p:nvSpPr>
        <p:spPr/>
        <p:txBody>
          <a:bodyPr/>
          <a:lstStyle/>
          <a:p>
            <a:fld id="{142D1DAC-04C0-4037-8519-9573640DF8E1}" type="slidenum">
              <a:rPr lang="sv-SE" smtClean="0"/>
              <a:t>‹#›</a:t>
            </a:fld>
            <a:endParaRPr lang="sv-SE"/>
          </a:p>
        </p:txBody>
      </p:sp>
    </p:spTree>
    <p:extLst>
      <p:ext uri="{BB962C8B-B14F-4D97-AF65-F5344CB8AC3E}">
        <p14:creationId xmlns:p14="http://schemas.microsoft.com/office/powerpoint/2010/main" val="2734590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CE53A4-D874-4722-86C9-2449DB03353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PE"/>
          </a:p>
        </p:txBody>
      </p:sp>
      <p:sp>
        <p:nvSpPr>
          <p:cNvPr id="3" name="Marcador de posición de imagen 2">
            <a:extLst>
              <a:ext uri="{FF2B5EF4-FFF2-40B4-BE49-F238E27FC236}">
                <a16:creationId xmlns:a16="http://schemas.microsoft.com/office/drawing/2014/main" id="{C83D43AA-8D95-4AB0-945B-7FDA0D3557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Marcador de texto 3">
            <a:extLst>
              <a:ext uri="{FF2B5EF4-FFF2-40B4-BE49-F238E27FC236}">
                <a16:creationId xmlns:a16="http://schemas.microsoft.com/office/drawing/2014/main" id="{7C04A4EE-57A2-4B2A-89B7-E06DF1D557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E990F0A-5116-49F7-A80A-374A56C632E4}"/>
              </a:ext>
            </a:extLst>
          </p:cNvPr>
          <p:cNvSpPr>
            <a:spLocks noGrp="1"/>
          </p:cNvSpPr>
          <p:nvPr>
            <p:ph type="dt" sz="half" idx="10"/>
          </p:nvPr>
        </p:nvSpPr>
        <p:spPr/>
        <p:txBody>
          <a:bodyPr/>
          <a:lstStyle/>
          <a:p>
            <a:fld id="{215F5FC2-9B50-40AE-A70D-DB2E148A8851}" type="datetimeFigureOut">
              <a:rPr lang="sv-SE" smtClean="0"/>
              <a:t>2024-04-15</a:t>
            </a:fld>
            <a:endParaRPr lang="sv-SE"/>
          </a:p>
        </p:txBody>
      </p:sp>
      <p:sp>
        <p:nvSpPr>
          <p:cNvPr id="6" name="Marcador de pie de página 5">
            <a:extLst>
              <a:ext uri="{FF2B5EF4-FFF2-40B4-BE49-F238E27FC236}">
                <a16:creationId xmlns:a16="http://schemas.microsoft.com/office/drawing/2014/main" id="{56F136D7-9C87-4337-B65D-1DD911E10AF3}"/>
              </a:ext>
            </a:extLst>
          </p:cNvPr>
          <p:cNvSpPr>
            <a:spLocks noGrp="1"/>
          </p:cNvSpPr>
          <p:nvPr>
            <p:ph type="ftr" sz="quarter" idx="11"/>
          </p:nvPr>
        </p:nvSpPr>
        <p:spPr/>
        <p:txBody>
          <a:bodyPr/>
          <a:lstStyle/>
          <a:p>
            <a:endParaRPr lang="sv-SE"/>
          </a:p>
        </p:txBody>
      </p:sp>
      <p:sp>
        <p:nvSpPr>
          <p:cNvPr id="7" name="Marcador de número de diapositiva 6">
            <a:extLst>
              <a:ext uri="{FF2B5EF4-FFF2-40B4-BE49-F238E27FC236}">
                <a16:creationId xmlns:a16="http://schemas.microsoft.com/office/drawing/2014/main" id="{7CE41B30-70F3-4615-88A5-E1F0590DF3D2}"/>
              </a:ext>
            </a:extLst>
          </p:cNvPr>
          <p:cNvSpPr>
            <a:spLocks noGrp="1"/>
          </p:cNvSpPr>
          <p:nvPr>
            <p:ph type="sldNum" sz="quarter" idx="12"/>
          </p:nvPr>
        </p:nvSpPr>
        <p:spPr/>
        <p:txBody>
          <a:bodyPr/>
          <a:lstStyle/>
          <a:p>
            <a:fld id="{142D1DAC-04C0-4037-8519-9573640DF8E1}" type="slidenum">
              <a:rPr lang="sv-SE" smtClean="0"/>
              <a:t>‹#›</a:t>
            </a:fld>
            <a:endParaRPr lang="sv-SE"/>
          </a:p>
        </p:txBody>
      </p:sp>
    </p:spTree>
    <p:extLst>
      <p:ext uri="{BB962C8B-B14F-4D97-AF65-F5344CB8AC3E}">
        <p14:creationId xmlns:p14="http://schemas.microsoft.com/office/powerpoint/2010/main" val="168687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006DEE7-F999-46B2-8BB3-9803CC2E9F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PE"/>
          </a:p>
        </p:txBody>
      </p:sp>
      <p:sp>
        <p:nvSpPr>
          <p:cNvPr id="3" name="Marcador de texto 2">
            <a:extLst>
              <a:ext uri="{FF2B5EF4-FFF2-40B4-BE49-F238E27FC236}">
                <a16:creationId xmlns:a16="http://schemas.microsoft.com/office/drawing/2014/main" id="{85C211C3-A533-442B-AADE-80EE2B3E8F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fecha 3">
            <a:extLst>
              <a:ext uri="{FF2B5EF4-FFF2-40B4-BE49-F238E27FC236}">
                <a16:creationId xmlns:a16="http://schemas.microsoft.com/office/drawing/2014/main" id="{2DB86263-5088-4C8C-B325-63F3CB58B5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5F5FC2-9B50-40AE-A70D-DB2E148A8851}" type="datetimeFigureOut">
              <a:rPr lang="sv-SE" smtClean="0"/>
              <a:t>2024-04-15</a:t>
            </a:fld>
            <a:endParaRPr lang="sv-SE"/>
          </a:p>
        </p:txBody>
      </p:sp>
      <p:sp>
        <p:nvSpPr>
          <p:cNvPr id="5" name="Marcador de pie de página 4">
            <a:extLst>
              <a:ext uri="{FF2B5EF4-FFF2-40B4-BE49-F238E27FC236}">
                <a16:creationId xmlns:a16="http://schemas.microsoft.com/office/drawing/2014/main" id="{102C9B24-9717-444F-91DD-913C9E87F8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Marcador de número de diapositiva 5">
            <a:extLst>
              <a:ext uri="{FF2B5EF4-FFF2-40B4-BE49-F238E27FC236}">
                <a16:creationId xmlns:a16="http://schemas.microsoft.com/office/drawing/2014/main" id="{1EFF460D-F69D-4B4E-AA03-854D926F0F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2D1DAC-04C0-4037-8519-9573640DF8E1}" type="slidenum">
              <a:rPr lang="sv-SE" smtClean="0"/>
              <a:t>‹#›</a:t>
            </a:fld>
            <a:endParaRPr lang="sv-SE"/>
          </a:p>
        </p:txBody>
      </p:sp>
    </p:spTree>
    <p:extLst>
      <p:ext uri="{BB962C8B-B14F-4D97-AF65-F5344CB8AC3E}">
        <p14:creationId xmlns:p14="http://schemas.microsoft.com/office/powerpoint/2010/main" val="6837399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png"/><Relationship Id="rId7"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2.png"/><Relationship Id="rId9"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4.tiff"/><Relationship Id="rId5" Type="http://schemas.openxmlformats.org/officeDocument/2006/relationships/image" Target="../media/image23.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4.tiff"/><Relationship Id="rId5" Type="http://schemas.openxmlformats.org/officeDocument/2006/relationships/image" Target="../media/image23.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7" Type="http://schemas.microsoft.com/office/2007/relationships/hdphoto" Target="../media/hdphoto1.wdp"/><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hyperlink" Target="https://www.unitar.org/sustainable-development-goals/planet/our-portfolio/globally-harmonized-system-classification-and-labelling-chemicals"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hyperlink" Target="https://unece.org/about-gh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4.pn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g"/><Relationship Id="rId9"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3.png"/><Relationship Id="rId4" Type="http://schemas.openxmlformats.org/officeDocument/2006/relationships/diagramLayout" Target="../diagrams/layout1.xml"/><Relationship Id="rId9"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7.png"/><Relationship Id="rId7" Type="http://schemas.openxmlformats.org/officeDocument/2006/relationships/diagramColors" Target="../diagrams/colors2.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diagramQuickStyle" Target="../diagrams/quickStyle2.xml"/><Relationship Id="rId5" Type="http://schemas.openxmlformats.org/officeDocument/2006/relationships/diagramLayout" Target="../diagrams/layout2.xml"/><Relationship Id="rId10" Type="http://schemas.openxmlformats.org/officeDocument/2006/relationships/image" Target="../media/image2.png"/><Relationship Id="rId4" Type="http://schemas.openxmlformats.org/officeDocument/2006/relationships/diagramData" Target="../diagrams/data2.xml"/><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CE56FE1F-6B92-4957-9F18-DD3C52C48262}"/>
              </a:ext>
            </a:extLst>
          </p:cNvPr>
          <p:cNvSpPr/>
          <p:nvPr/>
        </p:nvSpPr>
        <p:spPr>
          <a:xfrm>
            <a:off x="8210145" y="3482502"/>
            <a:ext cx="2276271" cy="739302"/>
          </a:xfrm>
          <a:prstGeom prst="rect">
            <a:avLst/>
          </a:prstGeom>
          <a:solidFill>
            <a:srgbClr val="E0163C"/>
          </a:solidFill>
          <a:ln w="38100">
            <a:solidFill>
              <a:srgbClr val="E016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C00000"/>
              </a:solidFill>
            </a:endParaRPr>
          </a:p>
        </p:txBody>
      </p:sp>
      <p:pic>
        <p:nvPicPr>
          <p:cNvPr id="1026" name="Picture 2" descr="Globally Harmonized System - GHS">
            <a:extLst>
              <a:ext uri="{FF2B5EF4-FFF2-40B4-BE49-F238E27FC236}">
                <a16:creationId xmlns:a16="http://schemas.microsoft.com/office/drawing/2014/main" id="{F7D0CC75-7F10-4A9A-B582-15704FB0D0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975" y="890080"/>
            <a:ext cx="5077840" cy="5077840"/>
          </a:xfrm>
          <a:prstGeom prst="rect">
            <a:avLst/>
          </a:prstGeom>
          <a:noFill/>
          <a:extLst>
            <a:ext uri="{909E8E84-426E-40DD-AFC4-6F175D3DCCD1}">
              <a14:hiddenFill xmlns:a14="http://schemas.microsoft.com/office/drawing/2010/main">
                <a:solidFill>
                  <a:srgbClr val="FFFFFF"/>
                </a:solidFill>
              </a14:hiddenFill>
            </a:ext>
          </a:extLst>
        </p:spPr>
      </p:pic>
      <p:sp>
        <p:nvSpPr>
          <p:cNvPr id="13" name="Rectángulo 12">
            <a:extLst>
              <a:ext uri="{FF2B5EF4-FFF2-40B4-BE49-F238E27FC236}">
                <a16:creationId xmlns:a16="http://schemas.microsoft.com/office/drawing/2014/main" id="{23F4680F-03C0-4E14-A3D0-4BB92EA95C0F}"/>
              </a:ext>
            </a:extLst>
          </p:cNvPr>
          <p:cNvSpPr/>
          <p:nvPr/>
        </p:nvSpPr>
        <p:spPr>
          <a:xfrm>
            <a:off x="12287884" y="1403584"/>
            <a:ext cx="1233806" cy="1189673"/>
          </a:xfrm>
          <a:prstGeom prst="rect">
            <a:avLst/>
          </a:prstGeom>
          <a:solidFill>
            <a:srgbClr val="009EDB"/>
          </a:solidFill>
          <a:ln>
            <a:solidFill>
              <a:srgbClr val="009E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14" name="Rectángulo 13">
            <a:extLst>
              <a:ext uri="{FF2B5EF4-FFF2-40B4-BE49-F238E27FC236}">
                <a16:creationId xmlns:a16="http://schemas.microsoft.com/office/drawing/2014/main" id="{6646C309-BA7F-45DF-A2F1-D0584ADDB98A}"/>
              </a:ext>
            </a:extLst>
          </p:cNvPr>
          <p:cNvSpPr/>
          <p:nvPr/>
        </p:nvSpPr>
        <p:spPr>
          <a:xfrm>
            <a:off x="12287884" y="2713710"/>
            <a:ext cx="1233806" cy="1189673"/>
          </a:xfrm>
          <a:prstGeom prst="rect">
            <a:avLst/>
          </a:prstGeom>
          <a:solidFill>
            <a:srgbClr val="64B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64B7E4"/>
              </a:solidFill>
            </a:endParaRPr>
          </a:p>
        </p:txBody>
      </p:sp>
      <p:sp>
        <p:nvSpPr>
          <p:cNvPr id="15" name="Rectángulo 14">
            <a:extLst>
              <a:ext uri="{FF2B5EF4-FFF2-40B4-BE49-F238E27FC236}">
                <a16:creationId xmlns:a16="http://schemas.microsoft.com/office/drawing/2014/main" id="{62C07AA8-A648-4038-AFE8-D5DBE15AF78E}"/>
              </a:ext>
            </a:extLst>
          </p:cNvPr>
          <p:cNvSpPr/>
          <p:nvPr/>
        </p:nvSpPr>
        <p:spPr>
          <a:xfrm>
            <a:off x="12287884" y="4023836"/>
            <a:ext cx="1233806" cy="1189673"/>
          </a:xfrm>
          <a:prstGeom prst="rect">
            <a:avLst/>
          </a:prstGeom>
          <a:solidFill>
            <a:srgbClr val="9CC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9CCEED"/>
              </a:solidFill>
            </a:endParaRPr>
          </a:p>
        </p:txBody>
      </p:sp>
      <p:sp>
        <p:nvSpPr>
          <p:cNvPr id="16" name="Rectángulo 15">
            <a:extLst>
              <a:ext uri="{FF2B5EF4-FFF2-40B4-BE49-F238E27FC236}">
                <a16:creationId xmlns:a16="http://schemas.microsoft.com/office/drawing/2014/main" id="{4BD78A78-E019-4B1B-AB5A-2B411BF63B3E}"/>
              </a:ext>
            </a:extLst>
          </p:cNvPr>
          <p:cNvSpPr/>
          <p:nvPr/>
        </p:nvSpPr>
        <p:spPr>
          <a:xfrm>
            <a:off x="12287884" y="5333962"/>
            <a:ext cx="1233806" cy="1189673"/>
          </a:xfrm>
          <a:prstGeom prst="rect">
            <a:avLst/>
          </a:prstGeom>
          <a:solidFill>
            <a:srgbClr val="C6E2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C6E2F4"/>
              </a:solidFill>
            </a:endParaRPr>
          </a:p>
        </p:txBody>
      </p:sp>
      <p:sp>
        <p:nvSpPr>
          <p:cNvPr id="17" name="Rectángulo 16">
            <a:extLst>
              <a:ext uri="{FF2B5EF4-FFF2-40B4-BE49-F238E27FC236}">
                <a16:creationId xmlns:a16="http://schemas.microsoft.com/office/drawing/2014/main" id="{06A47AD1-3978-4B7D-BD0F-C53C3BA397ED}"/>
              </a:ext>
            </a:extLst>
          </p:cNvPr>
          <p:cNvSpPr/>
          <p:nvPr/>
        </p:nvSpPr>
        <p:spPr>
          <a:xfrm>
            <a:off x="12287884" y="93458"/>
            <a:ext cx="1233806" cy="1189673"/>
          </a:xfrm>
          <a:prstGeom prst="rect">
            <a:avLst/>
          </a:prstGeom>
          <a:solidFill>
            <a:srgbClr val="0069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18" name="Rectángulo 17">
            <a:extLst>
              <a:ext uri="{FF2B5EF4-FFF2-40B4-BE49-F238E27FC236}">
                <a16:creationId xmlns:a16="http://schemas.microsoft.com/office/drawing/2014/main" id="{BBC1AD67-3638-41E6-BF52-2A7A71DC6FE3}"/>
              </a:ext>
            </a:extLst>
          </p:cNvPr>
          <p:cNvSpPr/>
          <p:nvPr/>
        </p:nvSpPr>
        <p:spPr>
          <a:xfrm>
            <a:off x="13622068" y="1403584"/>
            <a:ext cx="1233806" cy="1189673"/>
          </a:xfrm>
          <a:prstGeom prst="rect">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19" name="Rectángulo 18">
            <a:extLst>
              <a:ext uri="{FF2B5EF4-FFF2-40B4-BE49-F238E27FC236}">
                <a16:creationId xmlns:a16="http://schemas.microsoft.com/office/drawing/2014/main" id="{2E18FD50-5AE5-4DF5-B69A-BFD2DC6BE04C}"/>
              </a:ext>
            </a:extLst>
          </p:cNvPr>
          <p:cNvSpPr/>
          <p:nvPr/>
        </p:nvSpPr>
        <p:spPr>
          <a:xfrm>
            <a:off x="13622068" y="2713710"/>
            <a:ext cx="1233806" cy="1189673"/>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4D4D4D"/>
              </a:solidFill>
            </a:endParaRPr>
          </a:p>
        </p:txBody>
      </p:sp>
      <p:sp>
        <p:nvSpPr>
          <p:cNvPr id="20" name="Rectángulo 19">
            <a:extLst>
              <a:ext uri="{FF2B5EF4-FFF2-40B4-BE49-F238E27FC236}">
                <a16:creationId xmlns:a16="http://schemas.microsoft.com/office/drawing/2014/main" id="{4666B8CB-3A9E-4802-93B0-6E90D13D4FDF}"/>
              </a:ext>
            </a:extLst>
          </p:cNvPr>
          <p:cNvSpPr/>
          <p:nvPr/>
        </p:nvSpPr>
        <p:spPr>
          <a:xfrm>
            <a:off x="13622068" y="4023836"/>
            <a:ext cx="1233806" cy="1189673"/>
          </a:xfrm>
          <a:prstGeom prst="rect">
            <a:avLst/>
          </a:prstGeom>
          <a:solidFill>
            <a:srgbClr val="B3B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21" name="Rectángulo 20">
            <a:extLst>
              <a:ext uri="{FF2B5EF4-FFF2-40B4-BE49-F238E27FC236}">
                <a16:creationId xmlns:a16="http://schemas.microsoft.com/office/drawing/2014/main" id="{61487528-7C10-4706-8FDF-AEBF8DCF29AE}"/>
              </a:ext>
            </a:extLst>
          </p:cNvPr>
          <p:cNvSpPr/>
          <p:nvPr/>
        </p:nvSpPr>
        <p:spPr>
          <a:xfrm>
            <a:off x="13622068" y="5333962"/>
            <a:ext cx="1233806" cy="1189673"/>
          </a:xfrm>
          <a:prstGeom prst="rect">
            <a:avLst/>
          </a:prstGeom>
          <a:solidFill>
            <a:srgbClr val="28A5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64B7E4"/>
              </a:solidFill>
            </a:endParaRPr>
          </a:p>
        </p:txBody>
      </p:sp>
      <p:sp>
        <p:nvSpPr>
          <p:cNvPr id="22" name="Rectángulo 21">
            <a:extLst>
              <a:ext uri="{FF2B5EF4-FFF2-40B4-BE49-F238E27FC236}">
                <a16:creationId xmlns:a16="http://schemas.microsoft.com/office/drawing/2014/main" id="{877EA01A-A176-48CB-8DA5-C38ECE5FCAF4}"/>
              </a:ext>
            </a:extLst>
          </p:cNvPr>
          <p:cNvSpPr/>
          <p:nvPr/>
        </p:nvSpPr>
        <p:spPr>
          <a:xfrm>
            <a:off x="13622068" y="93458"/>
            <a:ext cx="1233806" cy="1189673"/>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34" name="Rubrik 1">
            <a:extLst>
              <a:ext uri="{FF2B5EF4-FFF2-40B4-BE49-F238E27FC236}">
                <a16:creationId xmlns:a16="http://schemas.microsoft.com/office/drawing/2014/main" id="{6F6246EC-1D50-4F9F-B3EA-0D79D536E0DB}"/>
              </a:ext>
            </a:extLst>
          </p:cNvPr>
          <p:cNvSpPr txBox="1">
            <a:spLocks/>
          </p:cNvSpPr>
          <p:nvPr/>
        </p:nvSpPr>
        <p:spPr>
          <a:xfrm>
            <a:off x="6833258" y="3144158"/>
            <a:ext cx="4492414" cy="11896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b="1" dirty="0">
                <a:solidFill>
                  <a:srgbClr val="0069A4"/>
                </a:solidFill>
                <a:latin typeface="Arial" panose="020B0604020202020204" pitchFamily="34" charset="0"/>
                <a:ea typeface="+mn-ea"/>
                <a:cs typeface="Arial" panose="020B0604020202020204" pitchFamily="34" charset="0"/>
              </a:rPr>
              <a:t>What is </a:t>
            </a:r>
            <a:br>
              <a:rPr lang="en-US" b="1" dirty="0">
                <a:solidFill>
                  <a:srgbClr val="0069A4"/>
                </a:solidFill>
                <a:latin typeface="Arial" panose="020B0604020202020204" pitchFamily="34" charset="0"/>
                <a:ea typeface="+mn-ea"/>
                <a:cs typeface="Arial" panose="020B0604020202020204" pitchFamily="34" charset="0"/>
              </a:rPr>
            </a:br>
            <a:r>
              <a:rPr lang="en-US" b="1" dirty="0">
                <a:solidFill>
                  <a:srgbClr val="0069A4"/>
                </a:solidFill>
                <a:latin typeface="Arial" panose="020B0604020202020204" pitchFamily="34" charset="0"/>
                <a:ea typeface="+mn-ea"/>
                <a:cs typeface="Arial" panose="020B0604020202020204" pitchFamily="34" charset="0"/>
              </a:rPr>
              <a:t>the </a:t>
            </a:r>
            <a:r>
              <a:rPr lang="en-US" b="1" dirty="0">
                <a:solidFill>
                  <a:schemeClr val="bg1"/>
                </a:solidFill>
                <a:latin typeface="Arial" panose="020B0604020202020204" pitchFamily="34" charset="0"/>
                <a:ea typeface="+mn-ea"/>
                <a:cs typeface="Arial" panose="020B0604020202020204" pitchFamily="34" charset="0"/>
              </a:rPr>
              <a:t>GHS? </a:t>
            </a:r>
          </a:p>
        </p:txBody>
      </p:sp>
      <p:pic>
        <p:nvPicPr>
          <p:cNvPr id="35" name="Bildobjekt 2" descr="En bild som visar Teckensnitt, Grafik, grafisk design, logotyp&#10;&#10;Automatiskt genererad beskrivning">
            <a:extLst>
              <a:ext uri="{FF2B5EF4-FFF2-40B4-BE49-F238E27FC236}">
                <a16:creationId xmlns:a16="http://schemas.microsoft.com/office/drawing/2014/main" id="{82DDD9CE-7AC6-428F-88C5-91F72E63E2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09261" y="5996230"/>
            <a:ext cx="1955803" cy="543278"/>
          </a:xfrm>
          <a:prstGeom prst="rect">
            <a:avLst/>
          </a:prstGeom>
        </p:spPr>
      </p:pic>
    </p:spTree>
    <p:extLst>
      <p:ext uri="{BB962C8B-B14F-4D97-AF65-F5344CB8AC3E}">
        <p14:creationId xmlns:p14="http://schemas.microsoft.com/office/powerpoint/2010/main" val="44947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Imagen 29">
            <a:extLst>
              <a:ext uri="{FF2B5EF4-FFF2-40B4-BE49-F238E27FC236}">
                <a16:creationId xmlns:a16="http://schemas.microsoft.com/office/drawing/2014/main" id="{AD813ECE-417C-4456-9AF9-156B29C8FA38}"/>
              </a:ext>
            </a:extLst>
          </p:cNvPr>
          <p:cNvPicPr>
            <a:picLocks noChangeAspect="1"/>
          </p:cNvPicPr>
          <p:nvPr/>
        </p:nvPicPr>
        <p:blipFill rotWithShape="1">
          <a:blip r:embed="rId3">
            <a:alphaModFix amt="20000"/>
            <a:extLst>
              <a:ext uri="{28A0092B-C50C-407E-A947-70E740481C1C}">
                <a14:useLocalDpi xmlns:a14="http://schemas.microsoft.com/office/drawing/2010/main" val="0"/>
              </a:ext>
            </a:extLst>
          </a:blip>
          <a:srcRect l="20079" t="7465" r="52664" b="5441"/>
          <a:stretch/>
        </p:blipFill>
        <p:spPr>
          <a:xfrm>
            <a:off x="42040" y="0"/>
            <a:ext cx="3718363" cy="6856600"/>
          </a:xfrm>
          <a:prstGeom prst="rect">
            <a:avLst/>
          </a:prstGeom>
        </p:spPr>
      </p:pic>
      <p:sp>
        <p:nvSpPr>
          <p:cNvPr id="14" name="Rectángulo 13">
            <a:extLst>
              <a:ext uri="{FF2B5EF4-FFF2-40B4-BE49-F238E27FC236}">
                <a16:creationId xmlns:a16="http://schemas.microsoft.com/office/drawing/2014/main" id="{1F33CD83-F856-4B89-913C-3952268A85A2}"/>
              </a:ext>
            </a:extLst>
          </p:cNvPr>
          <p:cNvSpPr/>
          <p:nvPr/>
        </p:nvSpPr>
        <p:spPr>
          <a:xfrm>
            <a:off x="8797158" y="2255314"/>
            <a:ext cx="1660635" cy="675250"/>
          </a:xfrm>
          <a:prstGeom prst="rect">
            <a:avLst/>
          </a:prstGeom>
          <a:solidFill>
            <a:srgbClr val="E0163C"/>
          </a:solidFill>
          <a:ln w="38100">
            <a:solidFill>
              <a:srgbClr val="E016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C00000"/>
              </a:solidFill>
            </a:endParaRPr>
          </a:p>
        </p:txBody>
      </p:sp>
      <p:sp>
        <p:nvSpPr>
          <p:cNvPr id="20" name="Rectángulo 19">
            <a:extLst>
              <a:ext uri="{FF2B5EF4-FFF2-40B4-BE49-F238E27FC236}">
                <a16:creationId xmlns:a16="http://schemas.microsoft.com/office/drawing/2014/main" id="{4B800C00-DE48-4569-A661-21953D849D32}"/>
              </a:ext>
            </a:extLst>
          </p:cNvPr>
          <p:cNvSpPr/>
          <p:nvPr/>
        </p:nvSpPr>
        <p:spPr>
          <a:xfrm rot="18891607">
            <a:off x="1043921" y="2611171"/>
            <a:ext cx="1481701" cy="1509536"/>
          </a:xfrm>
          <a:prstGeom prst="rect">
            <a:avLst/>
          </a:prstGeom>
          <a:solidFill>
            <a:schemeClr val="bg1"/>
          </a:solidFill>
          <a:ln w="57150">
            <a:solidFill>
              <a:srgbClr val="E016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srgbClr val="E0163C"/>
              </a:solidFill>
            </a:endParaRPr>
          </a:p>
        </p:txBody>
      </p:sp>
      <p:sp>
        <p:nvSpPr>
          <p:cNvPr id="22" name="Platshållare för innehåll 2">
            <a:extLst>
              <a:ext uri="{FF2B5EF4-FFF2-40B4-BE49-F238E27FC236}">
                <a16:creationId xmlns:a16="http://schemas.microsoft.com/office/drawing/2014/main" id="{2CA09B65-CFB6-4D73-90A4-F9D27A427F23}"/>
              </a:ext>
            </a:extLst>
          </p:cNvPr>
          <p:cNvSpPr txBox="1">
            <a:spLocks/>
          </p:cNvSpPr>
          <p:nvPr/>
        </p:nvSpPr>
        <p:spPr>
          <a:xfrm>
            <a:off x="1289248" y="2958516"/>
            <a:ext cx="927985" cy="103703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sz="7200" b="1" dirty="0">
                <a:solidFill>
                  <a:srgbClr val="E0163C"/>
                </a:solidFill>
              </a:rPr>
              <a:t>3</a:t>
            </a:r>
            <a:r>
              <a:rPr lang="sv-SE" sz="3600" b="1" dirty="0">
                <a:solidFill>
                  <a:srgbClr val="E0163C"/>
                </a:solidFill>
              </a:rPr>
              <a:t> </a:t>
            </a:r>
          </a:p>
        </p:txBody>
      </p:sp>
      <p:sp>
        <p:nvSpPr>
          <p:cNvPr id="11" name="Platshållare för innehåll 2">
            <a:extLst>
              <a:ext uri="{FF2B5EF4-FFF2-40B4-BE49-F238E27FC236}">
                <a16:creationId xmlns:a16="http://schemas.microsoft.com/office/drawing/2014/main" id="{5D5AC6E1-A072-4ABA-8A1A-742D2F21FDC5}"/>
              </a:ext>
            </a:extLst>
          </p:cNvPr>
          <p:cNvSpPr>
            <a:spLocks noGrp="1"/>
          </p:cNvSpPr>
          <p:nvPr>
            <p:ph idx="1"/>
          </p:nvPr>
        </p:nvSpPr>
        <p:spPr>
          <a:xfrm>
            <a:off x="4605278" y="2134070"/>
            <a:ext cx="6378031" cy="1908288"/>
          </a:xfrm>
        </p:spPr>
        <p:txBody>
          <a:bodyPr>
            <a:noAutofit/>
          </a:bodyPr>
          <a:lstStyle/>
          <a:p>
            <a:pPr marL="457200" lvl="1" indent="0">
              <a:lnSpc>
                <a:spcPct val="100000"/>
              </a:lnSpc>
              <a:spcBef>
                <a:spcPts val="600"/>
              </a:spcBef>
              <a:spcAft>
                <a:spcPts val="600"/>
              </a:spcAft>
              <a:buNone/>
            </a:pPr>
            <a:r>
              <a:rPr lang="en-US" sz="5400" b="1" dirty="0">
                <a:solidFill>
                  <a:srgbClr val="0069A4"/>
                </a:solidFill>
              </a:rPr>
              <a:t>The role of </a:t>
            </a:r>
            <a:r>
              <a:rPr lang="en-US" sz="5400" b="1" dirty="0">
                <a:solidFill>
                  <a:schemeClr val="bg1"/>
                </a:solidFill>
              </a:rPr>
              <a:t>GHS</a:t>
            </a:r>
            <a:r>
              <a:rPr lang="en-US" sz="5400" b="1" dirty="0">
                <a:solidFill>
                  <a:srgbClr val="0069A4"/>
                </a:solidFill>
              </a:rPr>
              <a:t> in chemicals management</a:t>
            </a:r>
            <a:endParaRPr lang="en-US" sz="5400" b="1" dirty="0">
              <a:solidFill>
                <a:schemeClr val="bg1"/>
              </a:solidFill>
            </a:endParaRPr>
          </a:p>
        </p:txBody>
      </p:sp>
      <p:pic>
        <p:nvPicPr>
          <p:cNvPr id="12" name="Bildobjekt 2" descr="En bild som visar Teckensnitt, Grafik, grafisk design, logotyp&#10;&#10;Automatiskt genererad beskrivning">
            <a:extLst>
              <a:ext uri="{FF2B5EF4-FFF2-40B4-BE49-F238E27FC236}">
                <a16:creationId xmlns:a16="http://schemas.microsoft.com/office/drawing/2014/main" id="{AACC2527-AD73-47C6-B53A-5742574BB2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09261" y="5996230"/>
            <a:ext cx="1955803" cy="543278"/>
          </a:xfrm>
          <a:prstGeom prst="rect">
            <a:avLst/>
          </a:prstGeom>
        </p:spPr>
      </p:pic>
    </p:spTree>
    <p:extLst>
      <p:ext uri="{BB962C8B-B14F-4D97-AF65-F5344CB8AC3E}">
        <p14:creationId xmlns:p14="http://schemas.microsoft.com/office/powerpoint/2010/main" val="3282385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3" name="Grupo 112">
            <a:extLst>
              <a:ext uri="{FF2B5EF4-FFF2-40B4-BE49-F238E27FC236}">
                <a16:creationId xmlns:a16="http://schemas.microsoft.com/office/drawing/2014/main" id="{A7A6DD50-57AE-43F1-BE3C-D0FC88A70539}"/>
              </a:ext>
            </a:extLst>
          </p:cNvPr>
          <p:cNvGrpSpPr/>
          <p:nvPr/>
        </p:nvGrpSpPr>
        <p:grpSpPr>
          <a:xfrm rot="19513082">
            <a:off x="616308" y="1389373"/>
            <a:ext cx="4545667" cy="4360547"/>
            <a:chOff x="427673" y="1702254"/>
            <a:chExt cx="5053730" cy="4847920"/>
          </a:xfrm>
        </p:grpSpPr>
        <p:sp>
          <p:nvSpPr>
            <p:cNvPr id="114" name="Elipse 113">
              <a:extLst>
                <a:ext uri="{FF2B5EF4-FFF2-40B4-BE49-F238E27FC236}">
                  <a16:creationId xmlns:a16="http://schemas.microsoft.com/office/drawing/2014/main" id="{F04633C4-5437-4C00-9A08-4BE39F3F326A}"/>
                </a:ext>
              </a:extLst>
            </p:cNvPr>
            <p:cNvSpPr/>
            <p:nvPr/>
          </p:nvSpPr>
          <p:spPr>
            <a:xfrm>
              <a:off x="2170550" y="1702254"/>
              <a:ext cx="1549026" cy="1549026"/>
            </a:xfrm>
            <a:prstGeom prst="ellipse">
              <a:avLst/>
            </a:prstGeom>
            <a:solidFill>
              <a:srgbClr val="9CC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grpSp>
          <p:nvGrpSpPr>
            <p:cNvPr id="115" name="Grupo 114">
              <a:extLst>
                <a:ext uri="{FF2B5EF4-FFF2-40B4-BE49-F238E27FC236}">
                  <a16:creationId xmlns:a16="http://schemas.microsoft.com/office/drawing/2014/main" id="{3AA3E4CE-4258-4CE0-8559-6058399B628D}"/>
                </a:ext>
              </a:extLst>
            </p:cNvPr>
            <p:cNvGrpSpPr/>
            <p:nvPr/>
          </p:nvGrpSpPr>
          <p:grpSpPr>
            <a:xfrm>
              <a:off x="1925472" y="2865720"/>
              <a:ext cx="382730" cy="487134"/>
              <a:chOff x="1836228" y="1122232"/>
              <a:chExt cx="382730" cy="487134"/>
            </a:xfrm>
          </p:grpSpPr>
          <p:sp>
            <p:nvSpPr>
              <p:cNvPr id="132" name="Flecha: a la derecha 131">
                <a:extLst>
                  <a:ext uri="{FF2B5EF4-FFF2-40B4-BE49-F238E27FC236}">
                    <a16:creationId xmlns:a16="http://schemas.microsoft.com/office/drawing/2014/main" id="{E7E5E571-8AB0-455F-8F2D-4DC617DC8872}"/>
                  </a:ext>
                </a:extLst>
              </p:cNvPr>
              <p:cNvSpPr/>
              <p:nvPr/>
            </p:nvSpPr>
            <p:spPr>
              <a:xfrm rot="19440000">
                <a:off x="1836228" y="1122232"/>
                <a:ext cx="382730" cy="487134"/>
              </a:xfrm>
              <a:prstGeom prst="rightArrow">
                <a:avLst>
                  <a:gd name="adj1" fmla="val 60000"/>
                  <a:gd name="adj2" fmla="val 50000"/>
                </a:avLst>
              </a:prstGeom>
              <a:solidFill>
                <a:srgbClr val="4A1D82"/>
              </a:solidFill>
            </p:spPr>
            <p:style>
              <a:lnRef idx="0">
                <a:schemeClr val="lt1">
                  <a:hueOff val="0"/>
                  <a:satOff val="0"/>
                  <a:lumOff val="0"/>
                  <a:alphaOff val="0"/>
                </a:schemeClr>
              </a:lnRef>
              <a:fillRef idx="1">
                <a:scrgbClr r="0" g="0" b="0"/>
              </a:fillRef>
              <a:effectRef idx="0">
                <a:schemeClr val="accent4">
                  <a:hueOff val="9800891"/>
                  <a:satOff val="-40777"/>
                  <a:lumOff val="9608"/>
                  <a:alphaOff val="0"/>
                </a:schemeClr>
              </a:effectRef>
              <a:fontRef idx="minor">
                <a:schemeClr val="lt1"/>
              </a:fontRef>
            </p:style>
            <p:txBody>
              <a:bodyPr/>
              <a:lstStyle/>
              <a:p>
                <a:endParaRPr lang="en-GB"/>
              </a:p>
            </p:txBody>
          </p:sp>
          <p:sp>
            <p:nvSpPr>
              <p:cNvPr id="133" name="Flecha: a la derecha 4">
                <a:extLst>
                  <a:ext uri="{FF2B5EF4-FFF2-40B4-BE49-F238E27FC236}">
                    <a16:creationId xmlns:a16="http://schemas.microsoft.com/office/drawing/2014/main" id="{66AFC4C0-C22A-4DB4-8AB3-B3FD87C1094F}"/>
                  </a:ext>
                </a:extLst>
              </p:cNvPr>
              <p:cNvSpPr txBox="1"/>
              <p:nvPr/>
            </p:nvSpPr>
            <p:spPr>
              <a:xfrm rot="19440000">
                <a:off x="1847192" y="1253403"/>
                <a:ext cx="267911" cy="2922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s-PE" sz="2200" kern="1200"/>
              </a:p>
            </p:txBody>
          </p:sp>
        </p:grpSp>
        <p:sp>
          <p:nvSpPr>
            <p:cNvPr id="116" name="Elipse 115">
              <a:extLst>
                <a:ext uri="{FF2B5EF4-FFF2-40B4-BE49-F238E27FC236}">
                  <a16:creationId xmlns:a16="http://schemas.microsoft.com/office/drawing/2014/main" id="{CBF4D791-02D0-4D74-8D0B-01337ADF751E}"/>
                </a:ext>
              </a:extLst>
            </p:cNvPr>
            <p:cNvSpPr/>
            <p:nvPr/>
          </p:nvSpPr>
          <p:spPr>
            <a:xfrm>
              <a:off x="3932377" y="2972123"/>
              <a:ext cx="1549026" cy="1549026"/>
            </a:xfrm>
            <a:prstGeom prst="ellipse">
              <a:avLst/>
            </a:prstGeom>
            <a:solidFill>
              <a:srgbClr val="9CC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17" name="Elipse 116">
              <a:extLst>
                <a:ext uri="{FF2B5EF4-FFF2-40B4-BE49-F238E27FC236}">
                  <a16:creationId xmlns:a16="http://schemas.microsoft.com/office/drawing/2014/main" id="{E833FB23-725B-4830-8911-4A22AF9CEFCA}"/>
                </a:ext>
              </a:extLst>
            </p:cNvPr>
            <p:cNvSpPr/>
            <p:nvPr/>
          </p:nvSpPr>
          <p:spPr>
            <a:xfrm>
              <a:off x="3261215" y="5001148"/>
              <a:ext cx="1549026" cy="1549026"/>
            </a:xfrm>
            <a:prstGeom prst="ellipse">
              <a:avLst/>
            </a:prstGeom>
            <a:solidFill>
              <a:srgbClr val="9CC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18" name="Elipse 117">
              <a:extLst>
                <a:ext uri="{FF2B5EF4-FFF2-40B4-BE49-F238E27FC236}">
                  <a16:creationId xmlns:a16="http://schemas.microsoft.com/office/drawing/2014/main" id="{3950D809-C90F-4D09-8835-DD3AA7648769}"/>
                </a:ext>
              </a:extLst>
            </p:cNvPr>
            <p:cNvSpPr/>
            <p:nvPr/>
          </p:nvSpPr>
          <p:spPr>
            <a:xfrm>
              <a:off x="1125441" y="5001148"/>
              <a:ext cx="1549026" cy="1549026"/>
            </a:xfrm>
            <a:prstGeom prst="ellipse">
              <a:avLst/>
            </a:prstGeom>
            <a:solidFill>
              <a:srgbClr val="9CC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119" name="Elipse 118">
              <a:extLst>
                <a:ext uri="{FF2B5EF4-FFF2-40B4-BE49-F238E27FC236}">
                  <a16:creationId xmlns:a16="http://schemas.microsoft.com/office/drawing/2014/main" id="{9BA621DB-6A18-464A-B969-3EC331C8F07D}"/>
                </a:ext>
              </a:extLst>
            </p:cNvPr>
            <p:cNvSpPr/>
            <p:nvPr/>
          </p:nvSpPr>
          <p:spPr>
            <a:xfrm>
              <a:off x="427673" y="2972123"/>
              <a:ext cx="1549026" cy="1549026"/>
            </a:xfrm>
            <a:prstGeom prst="ellipse">
              <a:avLst/>
            </a:prstGeom>
            <a:solidFill>
              <a:srgbClr val="9CC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grpSp>
          <p:nvGrpSpPr>
            <p:cNvPr id="120" name="Grupo 119">
              <a:extLst>
                <a:ext uri="{FF2B5EF4-FFF2-40B4-BE49-F238E27FC236}">
                  <a16:creationId xmlns:a16="http://schemas.microsoft.com/office/drawing/2014/main" id="{C903CEA2-F32B-4D90-AD5B-78D9412F8227}"/>
                </a:ext>
              </a:extLst>
            </p:cNvPr>
            <p:cNvGrpSpPr/>
            <p:nvPr/>
          </p:nvGrpSpPr>
          <p:grpSpPr>
            <a:xfrm rot="4500000">
              <a:off x="3661372" y="2853105"/>
              <a:ext cx="382730" cy="487134"/>
              <a:chOff x="1836228" y="1122232"/>
              <a:chExt cx="382730" cy="487134"/>
            </a:xfrm>
          </p:grpSpPr>
          <p:sp>
            <p:nvSpPr>
              <p:cNvPr id="130" name="Flecha: a la derecha 129">
                <a:extLst>
                  <a:ext uri="{FF2B5EF4-FFF2-40B4-BE49-F238E27FC236}">
                    <a16:creationId xmlns:a16="http://schemas.microsoft.com/office/drawing/2014/main" id="{B4BC2CED-46C0-442B-9D3D-35F51BFC5680}"/>
                  </a:ext>
                </a:extLst>
              </p:cNvPr>
              <p:cNvSpPr/>
              <p:nvPr/>
            </p:nvSpPr>
            <p:spPr>
              <a:xfrm rot="19440000">
                <a:off x="1836228" y="1122232"/>
                <a:ext cx="382730" cy="487134"/>
              </a:xfrm>
              <a:prstGeom prst="rightArrow">
                <a:avLst>
                  <a:gd name="adj1" fmla="val 60000"/>
                  <a:gd name="adj2" fmla="val 50000"/>
                </a:avLst>
              </a:prstGeom>
              <a:solidFill>
                <a:srgbClr val="4A1D82"/>
              </a:solidFill>
            </p:spPr>
            <p:style>
              <a:lnRef idx="0">
                <a:schemeClr val="lt1">
                  <a:hueOff val="0"/>
                  <a:satOff val="0"/>
                  <a:lumOff val="0"/>
                  <a:alphaOff val="0"/>
                </a:schemeClr>
              </a:lnRef>
              <a:fillRef idx="1">
                <a:scrgbClr r="0" g="0" b="0"/>
              </a:fillRef>
              <a:effectRef idx="0">
                <a:schemeClr val="accent4">
                  <a:hueOff val="9800891"/>
                  <a:satOff val="-40777"/>
                  <a:lumOff val="9608"/>
                  <a:alphaOff val="0"/>
                </a:schemeClr>
              </a:effectRef>
              <a:fontRef idx="minor">
                <a:schemeClr val="lt1"/>
              </a:fontRef>
            </p:style>
            <p:txBody>
              <a:bodyPr/>
              <a:lstStyle/>
              <a:p>
                <a:endParaRPr lang="en-GB"/>
              </a:p>
            </p:txBody>
          </p:sp>
          <p:sp>
            <p:nvSpPr>
              <p:cNvPr id="131" name="Flecha: a la derecha 4">
                <a:extLst>
                  <a:ext uri="{FF2B5EF4-FFF2-40B4-BE49-F238E27FC236}">
                    <a16:creationId xmlns:a16="http://schemas.microsoft.com/office/drawing/2014/main" id="{C0FCDB46-3BFD-4357-B436-F5D5FBBE9FDC}"/>
                  </a:ext>
                </a:extLst>
              </p:cNvPr>
              <p:cNvSpPr txBox="1"/>
              <p:nvPr/>
            </p:nvSpPr>
            <p:spPr>
              <a:xfrm rot="19440000">
                <a:off x="1847192" y="1253403"/>
                <a:ext cx="267911" cy="2922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s-PE" sz="2200" kern="1200"/>
              </a:p>
            </p:txBody>
          </p:sp>
        </p:grpSp>
        <p:grpSp>
          <p:nvGrpSpPr>
            <p:cNvPr id="121" name="Grupo 120">
              <a:extLst>
                <a:ext uri="{FF2B5EF4-FFF2-40B4-BE49-F238E27FC236}">
                  <a16:creationId xmlns:a16="http://schemas.microsoft.com/office/drawing/2014/main" id="{0D9028E7-04E8-4E39-80BD-F02901D133FC}"/>
                </a:ext>
              </a:extLst>
            </p:cNvPr>
            <p:cNvGrpSpPr/>
            <p:nvPr/>
          </p:nvGrpSpPr>
          <p:grpSpPr>
            <a:xfrm rot="9000000">
              <a:off x="4239013" y="4558257"/>
              <a:ext cx="382730" cy="487134"/>
              <a:chOff x="1836228" y="1122232"/>
              <a:chExt cx="382730" cy="487134"/>
            </a:xfrm>
          </p:grpSpPr>
          <p:sp>
            <p:nvSpPr>
              <p:cNvPr id="128" name="Flecha: a la derecha 127">
                <a:extLst>
                  <a:ext uri="{FF2B5EF4-FFF2-40B4-BE49-F238E27FC236}">
                    <a16:creationId xmlns:a16="http://schemas.microsoft.com/office/drawing/2014/main" id="{69A8DB87-7D6B-4745-9F8C-E9479292C132}"/>
                  </a:ext>
                </a:extLst>
              </p:cNvPr>
              <p:cNvSpPr/>
              <p:nvPr/>
            </p:nvSpPr>
            <p:spPr>
              <a:xfrm rot="19440000">
                <a:off x="1836228" y="1122232"/>
                <a:ext cx="382730" cy="487134"/>
              </a:xfrm>
              <a:prstGeom prst="rightArrow">
                <a:avLst>
                  <a:gd name="adj1" fmla="val 60000"/>
                  <a:gd name="adj2" fmla="val 50000"/>
                </a:avLst>
              </a:prstGeom>
              <a:solidFill>
                <a:srgbClr val="4A1D82"/>
              </a:solidFill>
            </p:spPr>
            <p:style>
              <a:lnRef idx="0">
                <a:schemeClr val="lt1">
                  <a:hueOff val="0"/>
                  <a:satOff val="0"/>
                  <a:lumOff val="0"/>
                  <a:alphaOff val="0"/>
                </a:schemeClr>
              </a:lnRef>
              <a:fillRef idx="1">
                <a:scrgbClr r="0" g="0" b="0"/>
              </a:fillRef>
              <a:effectRef idx="0">
                <a:schemeClr val="accent4">
                  <a:hueOff val="9800891"/>
                  <a:satOff val="-40777"/>
                  <a:lumOff val="9608"/>
                  <a:alphaOff val="0"/>
                </a:schemeClr>
              </a:effectRef>
              <a:fontRef idx="minor">
                <a:schemeClr val="lt1"/>
              </a:fontRef>
            </p:style>
            <p:txBody>
              <a:bodyPr/>
              <a:lstStyle/>
              <a:p>
                <a:endParaRPr lang="en-GB"/>
              </a:p>
            </p:txBody>
          </p:sp>
          <p:sp>
            <p:nvSpPr>
              <p:cNvPr id="129" name="Flecha: a la derecha 4">
                <a:extLst>
                  <a:ext uri="{FF2B5EF4-FFF2-40B4-BE49-F238E27FC236}">
                    <a16:creationId xmlns:a16="http://schemas.microsoft.com/office/drawing/2014/main" id="{5A9FF391-8AF5-44EE-9CA2-AA2C56BE1DBC}"/>
                  </a:ext>
                </a:extLst>
              </p:cNvPr>
              <p:cNvSpPr txBox="1"/>
              <p:nvPr/>
            </p:nvSpPr>
            <p:spPr>
              <a:xfrm rot="19440000">
                <a:off x="1847192" y="1253403"/>
                <a:ext cx="267911" cy="2922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s-PE" sz="2200" kern="1200"/>
              </a:p>
            </p:txBody>
          </p:sp>
        </p:grpSp>
        <p:grpSp>
          <p:nvGrpSpPr>
            <p:cNvPr id="122" name="Grupo 121">
              <a:extLst>
                <a:ext uri="{FF2B5EF4-FFF2-40B4-BE49-F238E27FC236}">
                  <a16:creationId xmlns:a16="http://schemas.microsoft.com/office/drawing/2014/main" id="{C306432C-728C-45E1-86C2-240D67897EB9}"/>
                </a:ext>
              </a:extLst>
            </p:cNvPr>
            <p:cNvGrpSpPr/>
            <p:nvPr/>
          </p:nvGrpSpPr>
          <p:grpSpPr>
            <a:xfrm rot="12944553">
              <a:off x="2782581" y="5523984"/>
              <a:ext cx="382730" cy="487134"/>
              <a:chOff x="1836228" y="1122232"/>
              <a:chExt cx="382730" cy="487134"/>
            </a:xfrm>
          </p:grpSpPr>
          <p:sp>
            <p:nvSpPr>
              <p:cNvPr id="126" name="Flecha: a la derecha 125">
                <a:extLst>
                  <a:ext uri="{FF2B5EF4-FFF2-40B4-BE49-F238E27FC236}">
                    <a16:creationId xmlns:a16="http://schemas.microsoft.com/office/drawing/2014/main" id="{62F29B9A-0270-4258-B6B6-989AF0B5161B}"/>
                  </a:ext>
                </a:extLst>
              </p:cNvPr>
              <p:cNvSpPr/>
              <p:nvPr/>
            </p:nvSpPr>
            <p:spPr>
              <a:xfrm rot="19440000">
                <a:off x="1836228" y="1122232"/>
                <a:ext cx="382730" cy="487134"/>
              </a:xfrm>
              <a:prstGeom prst="rightArrow">
                <a:avLst>
                  <a:gd name="adj1" fmla="val 60000"/>
                  <a:gd name="adj2" fmla="val 50000"/>
                </a:avLst>
              </a:prstGeom>
              <a:solidFill>
                <a:srgbClr val="4A1D82"/>
              </a:solidFill>
            </p:spPr>
            <p:style>
              <a:lnRef idx="0">
                <a:schemeClr val="lt1">
                  <a:hueOff val="0"/>
                  <a:satOff val="0"/>
                  <a:lumOff val="0"/>
                  <a:alphaOff val="0"/>
                </a:schemeClr>
              </a:lnRef>
              <a:fillRef idx="1">
                <a:scrgbClr r="0" g="0" b="0"/>
              </a:fillRef>
              <a:effectRef idx="0">
                <a:schemeClr val="accent4">
                  <a:hueOff val="9800891"/>
                  <a:satOff val="-40777"/>
                  <a:lumOff val="9608"/>
                  <a:alphaOff val="0"/>
                </a:schemeClr>
              </a:effectRef>
              <a:fontRef idx="minor">
                <a:schemeClr val="lt1"/>
              </a:fontRef>
            </p:style>
            <p:txBody>
              <a:bodyPr/>
              <a:lstStyle/>
              <a:p>
                <a:endParaRPr lang="es-PE" dirty="0"/>
              </a:p>
            </p:txBody>
          </p:sp>
          <p:sp>
            <p:nvSpPr>
              <p:cNvPr id="127" name="Flecha: a la derecha 4">
                <a:extLst>
                  <a:ext uri="{FF2B5EF4-FFF2-40B4-BE49-F238E27FC236}">
                    <a16:creationId xmlns:a16="http://schemas.microsoft.com/office/drawing/2014/main" id="{A2EC4E79-3C33-4E84-AA81-6585D9655535}"/>
                  </a:ext>
                </a:extLst>
              </p:cNvPr>
              <p:cNvSpPr txBox="1"/>
              <p:nvPr/>
            </p:nvSpPr>
            <p:spPr>
              <a:xfrm rot="19440000">
                <a:off x="1847192" y="1253403"/>
                <a:ext cx="267911" cy="2922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s-PE" sz="2200" kern="1200" dirty="0"/>
              </a:p>
            </p:txBody>
          </p:sp>
        </p:grpSp>
        <p:grpSp>
          <p:nvGrpSpPr>
            <p:cNvPr id="123" name="Grupo 122">
              <a:extLst>
                <a:ext uri="{FF2B5EF4-FFF2-40B4-BE49-F238E27FC236}">
                  <a16:creationId xmlns:a16="http://schemas.microsoft.com/office/drawing/2014/main" id="{67EBCDBE-B70E-4C1D-92E7-08557453579B}"/>
                </a:ext>
              </a:extLst>
            </p:cNvPr>
            <p:cNvGrpSpPr/>
            <p:nvPr/>
          </p:nvGrpSpPr>
          <p:grpSpPr>
            <a:xfrm rot="17100000">
              <a:off x="1319698" y="4517582"/>
              <a:ext cx="382730" cy="487134"/>
              <a:chOff x="1836228" y="1122232"/>
              <a:chExt cx="382730" cy="487134"/>
            </a:xfrm>
          </p:grpSpPr>
          <p:sp>
            <p:nvSpPr>
              <p:cNvPr id="124" name="Flecha: a la derecha 123">
                <a:extLst>
                  <a:ext uri="{FF2B5EF4-FFF2-40B4-BE49-F238E27FC236}">
                    <a16:creationId xmlns:a16="http://schemas.microsoft.com/office/drawing/2014/main" id="{B3716E3F-8ADA-47F9-AF78-A5A89BED8F3F}"/>
                  </a:ext>
                </a:extLst>
              </p:cNvPr>
              <p:cNvSpPr/>
              <p:nvPr/>
            </p:nvSpPr>
            <p:spPr>
              <a:xfrm rot="19440000">
                <a:off x="1836228" y="1122232"/>
                <a:ext cx="382730" cy="487134"/>
              </a:xfrm>
              <a:prstGeom prst="rightArrow">
                <a:avLst>
                  <a:gd name="adj1" fmla="val 60000"/>
                  <a:gd name="adj2" fmla="val 50000"/>
                </a:avLst>
              </a:prstGeom>
              <a:solidFill>
                <a:srgbClr val="4A1D82"/>
              </a:solidFill>
            </p:spPr>
            <p:style>
              <a:lnRef idx="0">
                <a:schemeClr val="lt1">
                  <a:hueOff val="0"/>
                  <a:satOff val="0"/>
                  <a:lumOff val="0"/>
                  <a:alphaOff val="0"/>
                </a:schemeClr>
              </a:lnRef>
              <a:fillRef idx="1">
                <a:scrgbClr r="0" g="0" b="0"/>
              </a:fillRef>
              <a:effectRef idx="0">
                <a:schemeClr val="accent4">
                  <a:hueOff val="9800891"/>
                  <a:satOff val="-40777"/>
                  <a:lumOff val="9608"/>
                  <a:alphaOff val="0"/>
                </a:schemeClr>
              </a:effectRef>
              <a:fontRef idx="minor">
                <a:schemeClr val="lt1"/>
              </a:fontRef>
            </p:style>
            <p:txBody>
              <a:bodyPr/>
              <a:lstStyle/>
              <a:p>
                <a:endParaRPr lang="en-GB"/>
              </a:p>
            </p:txBody>
          </p:sp>
          <p:sp>
            <p:nvSpPr>
              <p:cNvPr id="125" name="Flecha: a la derecha 4">
                <a:extLst>
                  <a:ext uri="{FF2B5EF4-FFF2-40B4-BE49-F238E27FC236}">
                    <a16:creationId xmlns:a16="http://schemas.microsoft.com/office/drawing/2014/main" id="{37092926-C9E8-4C61-A7D4-C3B77966F3D7}"/>
                  </a:ext>
                </a:extLst>
              </p:cNvPr>
              <p:cNvSpPr txBox="1"/>
              <p:nvPr/>
            </p:nvSpPr>
            <p:spPr>
              <a:xfrm rot="19440000">
                <a:off x="1847192" y="1253403"/>
                <a:ext cx="267911" cy="2922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s-PE" sz="2200" kern="1200"/>
              </a:p>
            </p:txBody>
          </p:sp>
        </p:grpSp>
      </p:grpSp>
      <p:pic>
        <p:nvPicPr>
          <p:cNvPr id="20" name="Imagen 19">
            <a:extLst>
              <a:ext uri="{FF2B5EF4-FFF2-40B4-BE49-F238E27FC236}">
                <a16:creationId xmlns:a16="http://schemas.microsoft.com/office/drawing/2014/main" id="{6BF7F036-6878-4A1C-9103-C0AAC4637C9A}"/>
              </a:ext>
            </a:extLst>
          </p:cNvPr>
          <p:cNvPicPr>
            <a:picLocks noChangeAspect="1"/>
          </p:cNvPicPr>
          <p:nvPr/>
        </p:nvPicPr>
        <p:blipFill rotWithShape="1">
          <a:blip r:embed="rId3">
            <a:alphaModFix amt="20000"/>
            <a:extLst>
              <a:ext uri="{28A0092B-C50C-407E-A947-70E740481C1C}">
                <a14:useLocalDpi xmlns:a14="http://schemas.microsoft.com/office/drawing/2010/main" val="0"/>
              </a:ext>
            </a:extLst>
          </a:blip>
          <a:srcRect l="5" t="32709" r="-2" b="46699"/>
          <a:stretch/>
        </p:blipFill>
        <p:spPr>
          <a:xfrm>
            <a:off x="0" y="-2"/>
            <a:ext cx="12192000" cy="1497045"/>
          </a:xfrm>
          <a:prstGeom prst="rect">
            <a:avLst/>
          </a:prstGeom>
        </p:spPr>
      </p:pic>
      <p:sp>
        <p:nvSpPr>
          <p:cNvPr id="5" name="textruta 4">
            <a:extLst>
              <a:ext uri="{FF2B5EF4-FFF2-40B4-BE49-F238E27FC236}">
                <a16:creationId xmlns:a16="http://schemas.microsoft.com/office/drawing/2014/main" id="{F1CCE0C6-9277-3CBC-0430-6CCC0F137431}"/>
              </a:ext>
            </a:extLst>
          </p:cNvPr>
          <p:cNvSpPr txBox="1"/>
          <p:nvPr/>
        </p:nvSpPr>
        <p:spPr>
          <a:xfrm>
            <a:off x="5481403" y="1922568"/>
            <a:ext cx="5687213" cy="4154984"/>
          </a:xfrm>
          <a:prstGeom prst="rect">
            <a:avLst/>
          </a:prstGeom>
          <a:solidFill>
            <a:schemeClr val="bg1"/>
          </a:solid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2200" dirty="0">
                <a:solidFill>
                  <a:schemeClr val="tx1">
                    <a:lumMod val="85000"/>
                    <a:lumOff val="15000"/>
                  </a:schemeClr>
                </a:solidFill>
                <a:effectLst/>
                <a:ea typeface="Times New Roman" panose="02020603050405020304" pitchFamily="18" charset="0"/>
              </a:rPr>
              <a:t>Chemicals are part of modern, everyday life. </a:t>
            </a:r>
          </a:p>
          <a:p>
            <a:pPr marL="0" marR="0" lvl="0" indent="0" defTabSz="914400" rtl="0" eaLnBrk="1" fontAlgn="auto" latinLnBrk="0" hangingPunct="1">
              <a:lnSpc>
                <a:spcPct val="100000"/>
              </a:lnSpc>
              <a:spcBef>
                <a:spcPts val="0"/>
              </a:spcBef>
              <a:spcAft>
                <a:spcPts val="0"/>
              </a:spcAft>
              <a:buClrTx/>
              <a:buSzTx/>
              <a:buFontTx/>
              <a:buNone/>
              <a:tabLst/>
              <a:defRPr/>
            </a:pPr>
            <a:endParaRPr lang="en-GB" sz="2200" dirty="0">
              <a:solidFill>
                <a:schemeClr val="tx1">
                  <a:lumMod val="85000"/>
                  <a:lumOff val="15000"/>
                </a:schemeClr>
              </a:solidFill>
              <a:ea typeface="Times New Roman" panose="02020603050405020304" pitchFamily="18"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2200" dirty="0">
                <a:solidFill>
                  <a:schemeClr val="tx1">
                    <a:lumMod val="85000"/>
                    <a:lumOff val="15000"/>
                  </a:schemeClr>
                </a:solidFill>
                <a:effectLst/>
                <a:ea typeface="Times New Roman" panose="02020603050405020304" pitchFamily="18" charset="0"/>
              </a:rPr>
              <a:t>Chemicals are used as single substances, combined in mixtures or integral parts of various products, such as electronics, food packaging materials, toys and textiles. </a:t>
            </a:r>
          </a:p>
          <a:p>
            <a:pPr marL="0" marR="0" lvl="0" indent="0" defTabSz="914400" rtl="0" eaLnBrk="1" fontAlgn="auto" latinLnBrk="0" hangingPunct="1">
              <a:lnSpc>
                <a:spcPct val="100000"/>
              </a:lnSpc>
              <a:spcBef>
                <a:spcPts val="0"/>
              </a:spcBef>
              <a:spcAft>
                <a:spcPts val="0"/>
              </a:spcAft>
              <a:buClrTx/>
              <a:buSzTx/>
              <a:buFontTx/>
              <a:buNone/>
              <a:tabLst/>
              <a:defRPr/>
            </a:pPr>
            <a:endParaRPr lang="en-GB" sz="2200" dirty="0">
              <a:solidFill>
                <a:schemeClr val="tx1">
                  <a:lumMod val="85000"/>
                  <a:lumOff val="15000"/>
                </a:schemeClr>
              </a:solidFill>
              <a:ea typeface="Times New Roman" panose="02020603050405020304" pitchFamily="18"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2200" dirty="0">
                <a:solidFill>
                  <a:schemeClr val="tx1">
                    <a:lumMod val="85000"/>
                    <a:lumOff val="15000"/>
                  </a:schemeClr>
                </a:solidFill>
                <a:effectLst/>
                <a:ea typeface="Times New Roman" panose="02020603050405020304" pitchFamily="18" charset="0"/>
              </a:rPr>
              <a:t>While largely beneficial, chemicals may also pose a threat to human health and the environment, based on intrinsic hazardous properties as well as production, use and disposal patterns. </a:t>
            </a:r>
            <a:endParaRPr lang="sv-SE" sz="2200" dirty="0">
              <a:solidFill>
                <a:schemeClr val="tx1">
                  <a:lumMod val="85000"/>
                  <a:lumOff val="15000"/>
                </a:schemeClr>
              </a:solidFill>
              <a:effectLst/>
              <a:ea typeface="Times New Roman" panose="02020603050405020304" pitchFamily="18" charset="0"/>
            </a:endParaRPr>
          </a:p>
        </p:txBody>
      </p:sp>
      <p:pic>
        <p:nvPicPr>
          <p:cNvPr id="21" name="Bildobjekt 2" descr="En bild som visar Teckensnitt, Grafik, grafisk design, logotyp&#10;&#10;Automatiskt genererad beskrivning">
            <a:extLst>
              <a:ext uri="{FF2B5EF4-FFF2-40B4-BE49-F238E27FC236}">
                <a16:creationId xmlns:a16="http://schemas.microsoft.com/office/drawing/2014/main" id="{5679842F-296F-4FF9-9773-AAF9637A8E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09261" y="5996230"/>
            <a:ext cx="1955803" cy="543278"/>
          </a:xfrm>
          <a:prstGeom prst="rect">
            <a:avLst/>
          </a:prstGeom>
        </p:spPr>
      </p:pic>
      <p:sp>
        <p:nvSpPr>
          <p:cNvPr id="23" name="Rubrik 1">
            <a:extLst>
              <a:ext uri="{FF2B5EF4-FFF2-40B4-BE49-F238E27FC236}">
                <a16:creationId xmlns:a16="http://schemas.microsoft.com/office/drawing/2014/main" id="{E47AE73B-4DB5-41A9-B182-C22E2B1C2AE0}"/>
              </a:ext>
            </a:extLst>
          </p:cNvPr>
          <p:cNvSpPr txBox="1">
            <a:spLocks/>
          </p:cNvSpPr>
          <p:nvPr/>
        </p:nvSpPr>
        <p:spPr>
          <a:xfrm>
            <a:off x="3281875" y="502101"/>
            <a:ext cx="5644011" cy="994943"/>
          </a:xfrm>
          <a:prstGeom prst="rect">
            <a:avLst/>
          </a:prstGeom>
          <a:solidFill>
            <a:srgbClr val="4D4D4D"/>
          </a:solidFill>
          <a:ln w="76200">
            <a:solidFill>
              <a:schemeClr val="bg1"/>
            </a:solidFill>
          </a:ln>
        </p:spPr>
        <p:txBody>
          <a:bodyPr vert="horz" lIns="91440" tIns="45720" rIns="91440" bIns="45720" rtlCol="0" anchor="ctr">
            <a:noAutofit/>
          </a:bodyPr>
          <a:lstStyle>
            <a:lvl1pPr algn="ctr">
              <a:lnSpc>
                <a:spcPct val="90000"/>
              </a:lnSpc>
              <a:spcBef>
                <a:spcPct val="0"/>
              </a:spcBef>
              <a:buNone/>
              <a:defRPr sz="2800" b="1">
                <a:solidFill>
                  <a:schemeClr val="bg1"/>
                </a:solidFill>
                <a:latin typeface="+mj-lt"/>
                <a:ea typeface="+mj-ea"/>
                <a:cs typeface="+mj-cs"/>
              </a:defRPr>
            </a:lvl1pPr>
          </a:lstStyle>
          <a:p>
            <a:r>
              <a:rPr lang="sv-SE"/>
              <a:t>Chemicals </a:t>
            </a:r>
            <a:r>
              <a:rPr lang="sv-SE" dirty="0"/>
              <a:t>in </a:t>
            </a:r>
            <a:r>
              <a:rPr lang="sv-SE"/>
              <a:t>everyday life</a:t>
            </a:r>
            <a:endParaRPr lang="sv-SE" dirty="0"/>
          </a:p>
        </p:txBody>
      </p:sp>
      <p:sp>
        <p:nvSpPr>
          <p:cNvPr id="56" name="textruta 7">
            <a:extLst>
              <a:ext uri="{FF2B5EF4-FFF2-40B4-BE49-F238E27FC236}">
                <a16:creationId xmlns:a16="http://schemas.microsoft.com/office/drawing/2014/main" id="{BFF2A92C-86E9-4A04-9399-FF5C31C89FBB}"/>
              </a:ext>
            </a:extLst>
          </p:cNvPr>
          <p:cNvSpPr txBox="1"/>
          <p:nvPr/>
        </p:nvSpPr>
        <p:spPr>
          <a:xfrm>
            <a:off x="2326994" y="6330572"/>
            <a:ext cx="1181306" cy="461665"/>
          </a:xfrm>
          <a:prstGeom prst="rect">
            <a:avLst/>
          </a:prstGeom>
          <a:noFill/>
        </p:spPr>
        <p:txBody>
          <a:bodyPr wrap="square" rtlCol="0">
            <a:spAutoFit/>
          </a:bodyPr>
          <a:lstStyle/>
          <a:p>
            <a:pPr algn="ctr"/>
            <a:r>
              <a:rPr lang="sv-SE" sz="2400" b="1" dirty="0">
                <a:solidFill>
                  <a:srgbClr val="0069A4"/>
                </a:solidFill>
              </a:rPr>
              <a:t>Waste</a:t>
            </a:r>
          </a:p>
        </p:txBody>
      </p:sp>
      <p:pic>
        <p:nvPicPr>
          <p:cNvPr id="84" name="Imagen 83">
            <a:extLst>
              <a:ext uri="{FF2B5EF4-FFF2-40B4-BE49-F238E27FC236}">
                <a16:creationId xmlns:a16="http://schemas.microsoft.com/office/drawing/2014/main" id="{265E1576-0BCC-4F5E-9506-DBC53348011B}"/>
              </a:ext>
            </a:extLst>
          </p:cNvPr>
          <p:cNvPicPr>
            <a:picLocks noChangeAspect="1"/>
          </p:cNvPicPr>
          <p:nvPr/>
        </p:nvPicPr>
        <p:blipFill>
          <a:blip r:embed="rId5">
            <a:biLevel thresh="25000"/>
            <a:extLst>
              <a:ext uri="{28A0092B-C50C-407E-A947-70E740481C1C}">
                <a14:useLocalDpi xmlns:a14="http://schemas.microsoft.com/office/drawing/2010/main" val="0"/>
              </a:ext>
            </a:extLst>
          </a:blip>
          <a:stretch>
            <a:fillRect/>
          </a:stretch>
        </p:blipFill>
        <p:spPr>
          <a:xfrm>
            <a:off x="3680290" y="1828054"/>
            <a:ext cx="590198" cy="590198"/>
          </a:xfrm>
          <a:prstGeom prst="rect">
            <a:avLst/>
          </a:prstGeom>
        </p:spPr>
      </p:pic>
      <p:sp>
        <p:nvSpPr>
          <p:cNvPr id="85" name="Frihandsfigur: Form 17">
            <a:extLst>
              <a:ext uri="{FF2B5EF4-FFF2-40B4-BE49-F238E27FC236}">
                <a16:creationId xmlns:a16="http://schemas.microsoft.com/office/drawing/2014/main" id="{9FC2DDE3-2068-4AC9-B979-850195A8093E}"/>
              </a:ext>
            </a:extLst>
          </p:cNvPr>
          <p:cNvSpPr/>
          <p:nvPr/>
        </p:nvSpPr>
        <p:spPr>
          <a:xfrm>
            <a:off x="3226173" y="2429783"/>
            <a:ext cx="1491657" cy="340629"/>
          </a:xfrm>
          <a:custGeom>
            <a:avLst/>
            <a:gdLst>
              <a:gd name="connsiteX0" fmla="*/ 0 w 2265522"/>
              <a:gd name="connsiteY0" fmla="*/ 0 h 741758"/>
              <a:gd name="connsiteX1" fmla="*/ 2265522 w 2265522"/>
              <a:gd name="connsiteY1" fmla="*/ 0 h 741758"/>
              <a:gd name="connsiteX2" fmla="*/ 2265522 w 2265522"/>
              <a:gd name="connsiteY2" fmla="*/ 741758 h 741758"/>
              <a:gd name="connsiteX3" fmla="*/ 0 w 2265522"/>
              <a:gd name="connsiteY3" fmla="*/ 741758 h 741758"/>
              <a:gd name="connsiteX4" fmla="*/ 0 w 2265522"/>
              <a:gd name="connsiteY4" fmla="*/ 0 h 7417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522" h="741758">
                <a:moveTo>
                  <a:pt x="0" y="0"/>
                </a:moveTo>
                <a:lnTo>
                  <a:pt x="2265522" y="0"/>
                </a:lnTo>
                <a:lnTo>
                  <a:pt x="2265522" y="741758"/>
                </a:lnTo>
                <a:lnTo>
                  <a:pt x="0" y="741758"/>
                </a:lnTo>
                <a:lnTo>
                  <a:pt x="0" y="0"/>
                </a:lnTo>
                <a:close/>
              </a:path>
            </a:pathLst>
          </a:custGeom>
          <a:solidFill>
            <a:schemeClr val="bg1"/>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sv-SE" b="1" dirty="0">
                <a:solidFill>
                  <a:srgbClr val="4A1D82"/>
                </a:solidFill>
              </a:rPr>
              <a:t>Transport</a:t>
            </a:r>
            <a:endParaRPr lang="sv-SE" sz="1400" b="1" dirty="0">
              <a:solidFill>
                <a:srgbClr val="4A1D82"/>
              </a:solidFill>
            </a:endParaRPr>
          </a:p>
        </p:txBody>
      </p:sp>
      <p:sp>
        <p:nvSpPr>
          <p:cNvPr id="86" name="Frihandsfigur: Form 17">
            <a:extLst>
              <a:ext uri="{FF2B5EF4-FFF2-40B4-BE49-F238E27FC236}">
                <a16:creationId xmlns:a16="http://schemas.microsoft.com/office/drawing/2014/main" id="{486C7180-3422-462E-91A7-40584C3B0924}"/>
              </a:ext>
            </a:extLst>
          </p:cNvPr>
          <p:cNvSpPr/>
          <p:nvPr/>
        </p:nvSpPr>
        <p:spPr>
          <a:xfrm>
            <a:off x="3719392" y="4203337"/>
            <a:ext cx="1603080" cy="363508"/>
          </a:xfrm>
          <a:custGeom>
            <a:avLst/>
            <a:gdLst>
              <a:gd name="connsiteX0" fmla="*/ 0 w 2265522"/>
              <a:gd name="connsiteY0" fmla="*/ 0 h 741758"/>
              <a:gd name="connsiteX1" fmla="*/ 2265522 w 2265522"/>
              <a:gd name="connsiteY1" fmla="*/ 0 h 741758"/>
              <a:gd name="connsiteX2" fmla="*/ 2265522 w 2265522"/>
              <a:gd name="connsiteY2" fmla="*/ 741758 h 741758"/>
              <a:gd name="connsiteX3" fmla="*/ 0 w 2265522"/>
              <a:gd name="connsiteY3" fmla="*/ 741758 h 741758"/>
              <a:gd name="connsiteX4" fmla="*/ 0 w 2265522"/>
              <a:gd name="connsiteY4" fmla="*/ 0 h 7417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522" h="741758">
                <a:moveTo>
                  <a:pt x="0" y="0"/>
                </a:moveTo>
                <a:lnTo>
                  <a:pt x="2265522" y="0"/>
                </a:lnTo>
                <a:lnTo>
                  <a:pt x="2265522" y="741758"/>
                </a:lnTo>
                <a:lnTo>
                  <a:pt x="0" y="741758"/>
                </a:lnTo>
                <a:lnTo>
                  <a:pt x="0" y="0"/>
                </a:lnTo>
                <a:close/>
              </a:path>
            </a:pathLst>
          </a:custGeom>
          <a:solidFill>
            <a:schemeClr val="bg1"/>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sv-SE" b="1" dirty="0">
                <a:solidFill>
                  <a:srgbClr val="4A1D82"/>
                </a:solidFill>
              </a:rPr>
              <a:t>Use</a:t>
            </a:r>
            <a:endParaRPr lang="sv-SE" sz="1400" b="1" dirty="0">
              <a:solidFill>
                <a:srgbClr val="4A1D82"/>
              </a:solidFill>
            </a:endParaRPr>
          </a:p>
        </p:txBody>
      </p:sp>
      <p:sp>
        <p:nvSpPr>
          <p:cNvPr id="87" name="Frihandsfigur: Form 17">
            <a:extLst>
              <a:ext uri="{FF2B5EF4-FFF2-40B4-BE49-F238E27FC236}">
                <a16:creationId xmlns:a16="http://schemas.microsoft.com/office/drawing/2014/main" id="{4569D27B-1D97-4A95-93F6-7A4116976F36}"/>
              </a:ext>
            </a:extLst>
          </p:cNvPr>
          <p:cNvSpPr/>
          <p:nvPr/>
        </p:nvSpPr>
        <p:spPr>
          <a:xfrm>
            <a:off x="2148549" y="5410350"/>
            <a:ext cx="1603080" cy="363508"/>
          </a:xfrm>
          <a:custGeom>
            <a:avLst/>
            <a:gdLst>
              <a:gd name="connsiteX0" fmla="*/ 0 w 2265522"/>
              <a:gd name="connsiteY0" fmla="*/ 0 h 741758"/>
              <a:gd name="connsiteX1" fmla="*/ 2265522 w 2265522"/>
              <a:gd name="connsiteY1" fmla="*/ 0 h 741758"/>
              <a:gd name="connsiteX2" fmla="*/ 2265522 w 2265522"/>
              <a:gd name="connsiteY2" fmla="*/ 741758 h 741758"/>
              <a:gd name="connsiteX3" fmla="*/ 0 w 2265522"/>
              <a:gd name="connsiteY3" fmla="*/ 741758 h 741758"/>
              <a:gd name="connsiteX4" fmla="*/ 0 w 2265522"/>
              <a:gd name="connsiteY4" fmla="*/ 0 h 7417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522" h="741758">
                <a:moveTo>
                  <a:pt x="0" y="0"/>
                </a:moveTo>
                <a:lnTo>
                  <a:pt x="2265522" y="0"/>
                </a:lnTo>
                <a:lnTo>
                  <a:pt x="2265522" y="741758"/>
                </a:lnTo>
                <a:lnTo>
                  <a:pt x="0" y="741758"/>
                </a:lnTo>
                <a:lnTo>
                  <a:pt x="0" y="0"/>
                </a:lnTo>
                <a:close/>
              </a:path>
            </a:pathLst>
          </a:custGeom>
          <a:solidFill>
            <a:schemeClr val="bg1"/>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sv-SE" b="1" dirty="0">
                <a:solidFill>
                  <a:srgbClr val="4A1D82"/>
                </a:solidFill>
              </a:rPr>
              <a:t>Disposal</a:t>
            </a:r>
            <a:endParaRPr lang="sv-SE" sz="1400" b="1" dirty="0">
              <a:solidFill>
                <a:srgbClr val="4A1D82"/>
              </a:solidFill>
            </a:endParaRPr>
          </a:p>
        </p:txBody>
      </p:sp>
      <p:sp>
        <p:nvSpPr>
          <p:cNvPr id="88" name="Frihandsfigur: Form 17">
            <a:extLst>
              <a:ext uri="{FF2B5EF4-FFF2-40B4-BE49-F238E27FC236}">
                <a16:creationId xmlns:a16="http://schemas.microsoft.com/office/drawing/2014/main" id="{E59B4944-BDD1-42EF-ACEE-F49C7971A0D7}"/>
              </a:ext>
            </a:extLst>
          </p:cNvPr>
          <p:cNvSpPr/>
          <p:nvPr/>
        </p:nvSpPr>
        <p:spPr>
          <a:xfrm>
            <a:off x="560894" y="4248456"/>
            <a:ext cx="1603080" cy="363508"/>
          </a:xfrm>
          <a:custGeom>
            <a:avLst/>
            <a:gdLst>
              <a:gd name="connsiteX0" fmla="*/ 0 w 2265522"/>
              <a:gd name="connsiteY0" fmla="*/ 0 h 741758"/>
              <a:gd name="connsiteX1" fmla="*/ 2265522 w 2265522"/>
              <a:gd name="connsiteY1" fmla="*/ 0 h 741758"/>
              <a:gd name="connsiteX2" fmla="*/ 2265522 w 2265522"/>
              <a:gd name="connsiteY2" fmla="*/ 741758 h 741758"/>
              <a:gd name="connsiteX3" fmla="*/ 0 w 2265522"/>
              <a:gd name="connsiteY3" fmla="*/ 741758 h 741758"/>
              <a:gd name="connsiteX4" fmla="*/ 0 w 2265522"/>
              <a:gd name="connsiteY4" fmla="*/ 0 h 7417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522" h="741758">
                <a:moveTo>
                  <a:pt x="0" y="0"/>
                </a:moveTo>
                <a:lnTo>
                  <a:pt x="2265522" y="0"/>
                </a:lnTo>
                <a:lnTo>
                  <a:pt x="2265522" y="741758"/>
                </a:lnTo>
                <a:lnTo>
                  <a:pt x="0" y="741758"/>
                </a:lnTo>
                <a:lnTo>
                  <a:pt x="0" y="0"/>
                </a:lnTo>
                <a:close/>
              </a:path>
            </a:pathLst>
          </a:custGeom>
          <a:solidFill>
            <a:schemeClr val="bg1"/>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sv-SE" b="1" dirty="0">
                <a:solidFill>
                  <a:srgbClr val="4A1D82"/>
                </a:solidFill>
              </a:rPr>
              <a:t>Reuse</a:t>
            </a:r>
            <a:endParaRPr lang="sv-SE" sz="1400" b="1" dirty="0">
              <a:solidFill>
                <a:srgbClr val="4A1D82"/>
              </a:solidFill>
            </a:endParaRPr>
          </a:p>
        </p:txBody>
      </p:sp>
      <p:pic>
        <p:nvPicPr>
          <p:cNvPr id="89" name="Imagen 88">
            <a:extLst>
              <a:ext uri="{FF2B5EF4-FFF2-40B4-BE49-F238E27FC236}">
                <a16:creationId xmlns:a16="http://schemas.microsoft.com/office/drawing/2014/main" id="{25E76639-E63B-4BE9-BA9F-1ED756552BB1}"/>
              </a:ext>
            </a:extLst>
          </p:cNvPr>
          <p:cNvPicPr>
            <a:picLocks noChangeAspect="1"/>
          </p:cNvPicPr>
          <p:nvPr/>
        </p:nvPicPr>
        <p:blipFill>
          <a:blip r:embed="rId6">
            <a:biLevel thresh="25000"/>
            <a:extLst>
              <a:ext uri="{28A0092B-C50C-407E-A947-70E740481C1C}">
                <a14:useLocalDpi xmlns:a14="http://schemas.microsoft.com/office/drawing/2010/main" val="0"/>
              </a:ext>
            </a:extLst>
          </a:blip>
          <a:stretch>
            <a:fillRect/>
          </a:stretch>
        </p:blipFill>
        <p:spPr>
          <a:xfrm>
            <a:off x="1782102" y="1813514"/>
            <a:ext cx="529943" cy="529943"/>
          </a:xfrm>
          <a:prstGeom prst="rect">
            <a:avLst/>
          </a:prstGeom>
        </p:spPr>
      </p:pic>
      <p:sp>
        <p:nvSpPr>
          <p:cNvPr id="90" name="Frihandsfigur: Form 17">
            <a:extLst>
              <a:ext uri="{FF2B5EF4-FFF2-40B4-BE49-F238E27FC236}">
                <a16:creationId xmlns:a16="http://schemas.microsoft.com/office/drawing/2014/main" id="{1A5F30DE-E72E-4B49-9384-51B7AD8024B8}"/>
              </a:ext>
            </a:extLst>
          </p:cNvPr>
          <p:cNvSpPr/>
          <p:nvPr/>
        </p:nvSpPr>
        <p:spPr>
          <a:xfrm>
            <a:off x="1322001" y="2377715"/>
            <a:ext cx="1450389" cy="400657"/>
          </a:xfrm>
          <a:custGeom>
            <a:avLst/>
            <a:gdLst>
              <a:gd name="connsiteX0" fmla="*/ 0 w 2265522"/>
              <a:gd name="connsiteY0" fmla="*/ 0 h 741758"/>
              <a:gd name="connsiteX1" fmla="*/ 2265522 w 2265522"/>
              <a:gd name="connsiteY1" fmla="*/ 0 h 741758"/>
              <a:gd name="connsiteX2" fmla="*/ 2265522 w 2265522"/>
              <a:gd name="connsiteY2" fmla="*/ 741758 h 741758"/>
              <a:gd name="connsiteX3" fmla="*/ 0 w 2265522"/>
              <a:gd name="connsiteY3" fmla="*/ 741758 h 741758"/>
              <a:gd name="connsiteX4" fmla="*/ 0 w 2265522"/>
              <a:gd name="connsiteY4" fmla="*/ 0 h 7417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522" h="741758">
                <a:moveTo>
                  <a:pt x="0" y="0"/>
                </a:moveTo>
                <a:lnTo>
                  <a:pt x="2265522" y="0"/>
                </a:lnTo>
                <a:lnTo>
                  <a:pt x="2265522" y="741758"/>
                </a:lnTo>
                <a:lnTo>
                  <a:pt x="0" y="741758"/>
                </a:lnTo>
                <a:lnTo>
                  <a:pt x="0" y="0"/>
                </a:lnTo>
                <a:close/>
              </a:path>
            </a:pathLst>
          </a:custGeom>
          <a:solidFill>
            <a:schemeClr val="bg1"/>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sv-SE" b="1" dirty="0">
                <a:solidFill>
                  <a:srgbClr val="4A1D82"/>
                </a:solidFill>
              </a:rPr>
              <a:t>Production</a:t>
            </a:r>
            <a:endParaRPr lang="sv-SE" sz="1400" b="1" dirty="0">
              <a:solidFill>
                <a:srgbClr val="4A1D82"/>
              </a:solidFill>
            </a:endParaRPr>
          </a:p>
        </p:txBody>
      </p:sp>
      <p:sp>
        <p:nvSpPr>
          <p:cNvPr id="98" name="Flecha: a la derecha 97">
            <a:extLst>
              <a:ext uri="{FF2B5EF4-FFF2-40B4-BE49-F238E27FC236}">
                <a16:creationId xmlns:a16="http://schemas.microsoft.com/office/drawing/2014/main" id="{5E0AA0DB-1C59-44D1-875D-B2AA956C67EB}"/>
              </a:ext>
            </a:extLst>
          </p:cNvPr>
          <p:cNvSpPr/>
          <p:nvPr/>
        </p:nvSpPr>
        <p:spPr>
          <a:xfrm rot="5400000">
            <a:off x="2777962" y="6013730"/>
            <a:ext cx="344253" cy="438161"/>
          </a:xfrm>
          <a:prstGeom prst="rightArrow">
            <a:avLst>
              <a:gd name="adj1" fmla="val 60000"/>
              <a:gd name="adj2" fmla="val 50000"/>
            </a:avLst>
          </a:prstGeom>
          <a:solidFill>
            <a:srgbClr val="0069A4"/>
          </a:solidFill>
        </p:spPr>
        <p:style>
          <a:lnRef idx="0">
            <a:schemeClr val="lt1">
              <a:hueOff val="0"/>
              <a:satOff val="0"/>
              <a:lumOff val="0"/>
              <a:alphaOff val="0"/>
            </a:schemeClr>
          </a:lnRef>
          <a:fillRef idx="1">
            <a:scrgbClr r="0" g="0" b="0"/>
          </a:fillRef>
          <a:effectRef idx="0">
            <a:schemeClr val="accent4">
              <a:hueOff val="9800891"/>
              <a:satOff val="-40777"/>
              <a:lumOff val="9608"/>
              <a:alphaOff val="0"/>
            </a:schemeClr>
          </a:effectRef>
          <a:fontRef idx="minor">
            <a:schemeClr val="lt1"/>
          </a:fontRef>
        </p:style>
        <p:txBody>
          <a:bodyPr/>
          <a:lstStyle/>
          <a:p>
            <a:endParaRPr lang="es-PE" dirty="0"/>
          </a:p>
        </p:txBody>
      </p:sp>
      <p:pic>
        <p:nvPicPr>
          <p:cNvPr id="106" name="Imagen 105">
            <a:extLst>
              <a:ext uri="{FF2B5EF4-FFF2-40B4-BE49-F238E27FC236}">
                <a16:creationId xmlns:a16="http://schemas.microsoft.com/office/drawing/2014/main" id="{70F3AF41-C131-4812-BCD7-18D0D9FC0B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05910" y="4711930"/>
            <a:ext cx="673059" cy="673059"/>
          </a:xfrm>
          <a:prstGeom prst="rect">
            <a:avLst/>
          </a:prstGeom>
        </p:spPr>
      </p:pic>
      <p:pic>
        <p:nvPicPr>
          <p:cNvPr id="108" name="Imagen 107">
            <a:extLst>
              <a:ext uri="{FF2B5EF4-FFF2-40B4-BE49-F238E27FC236}">
                <a16:creationId xmlns:a16="http://schemas.microsoft.com/office/drawing/2014/main" id="{EEAC3311-14BF-4BFD-9EF5-1C8BE371451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74004" y="3683983"/>
            <a:ext cx="476415" cy="476415"/>
          </a:xfrm>
          <a:prstGeom prst="rect">
            <a:avLst/>
          </a:prstGeom>
        </p:spPr>
      </p:pic>
      <p:pic>
        <p:nvPicPr>
          <p:cNvPr id="112" name="Imagen 111">
            <a:extLst>
              <a:ext uri="{FF2B5EF4-FFF2-40B4-BE49-F238E27FC236}">
                <a16:creationId xmlns:a16="http://schemas.microsoft.com/office/drawing/2014/main" id="{5CA593D4-5F50-4F18-8704-97B1DE7B4B0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63117" y="3582527"/>
            <a:ext cx="585373" cy="585373"/>
          </a:xfrm>
          <a:prstGeom prst="rect">
            <a:avLst/>
          </a:prstGeom>
        </p:spPr>
      </p:pic>
    </p:spTree>
    <p:extLst>
      <p:ext uri="{BB962C8B-B14F-4D97-AF65-F5344CB8AC3E}">
        <p14:creationId xmlns:p14="http://schemas.microsoft.com/office/powerpoint/2010/main" val="17443902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ruta 32">
            <a:extLst>
              <a:ext uri="{FF2B5EF4-FFF2-40B4-BE49-F238E27FC236}">
                <a16:creationId xmlns:a16="http://schemas.microsoft.com/office/drawing/2014/main" id="{7ADC3D4A-4C51-865C-2B6A-A95A92BEB744}"/>
              </a:ext>
            </a:extLst>
          </p:cNvPr>
          <p:cNvSpPr txBox="1"/>
          <p:nvPr/>
        </p:nvSpPr>
        <p:spPr>
          <a:xfrm>
            <a:off x="851912" y="4998016"/>
            <a:ext cx="2445250" cy="707886"/>
          </a:xfrm>
          <a:prstGeom prst="rect">
            <a:avLst/>
          </a:prstGeom>
          <a:noFill/>
          <a:ln>
            <a:noFill/>
          </a:ln>
        </p:spPr>
        <p:txBody>
          <a:bodyPr wrap="square" rtlCol="0">
            <a:spAutoFit/>
          </a:bodyPr>
          <a:lstStyle/>
          <a:p>
            <a:pPr algn="ctr"/>
            <a:r>
              <a:rPr lang="en-US" sz="2000" dirty="0">
                <a:solidFill>
                  <a:srgbClr val="0069A4"/>
                </a:solidFill>
              </a:rPr>
              <a:t>Intrinsic</a:t>
            </a:r>
          </a:p>
          <a:p>
            <a:pPr algn="ctr"/>
            <a:r>
              <a:rPr lang="en-US" sz="2000" dirty="0">
                <a:solidFill>
                  <a:srgbClr val="0069A4"/>
                </a:solidFill>
              </a:rPr>
              <a:t>Properties constant</a:t>
            </a:r>
          </a:p>
        </p:txBody>
      </p:sp>
      <p:sp>
        <p:nvSpPr>
          <p:cNvPr id="34" name="textruta 33">
            <a:extLst>
              <a:ext uri="{FF2B5EF4-FFF2-40B4-BE49-F238E27FC236}">
                <a16:creationId xmlns:a16="http://schemas.microsoft.com/office/drawing/2014/main" id="{B1C25571-2FEA-894F-72E0-431C7D124C4F}"/>
              </a:ext>
            </a:extLst>
          </p:cNvPr>
          <p:cNvSpPr txBox="1"/>
          <p:nvPr/>
        </p:nvSpPr>
        <p:spPr>
          <a:xfrm>
            <a:off x="2582942" y="5831622"/>
            <a:ext cx="2285718" cy="707886"/>
          </a:xfrm>
          <a:prstGeom prst="rect">
            <a:avLst/>
          </a:prstGeom>
          <a:noFill/>
          <a:ln>
            <a:noFill/>
          </a:ln>
        </p:spPr>
        <p:txBody>
          <a:bodyPr wrap="square" rtlCol="0">
            <a:spAutoFit/>
          </a:bodyPr>
          <a:lstStyle/>
          <a:p>
            <a:pPr algn="ctr"/>
            <a:r>
              <a:rPr lang="en-US" sz="2000" dirty="0">
                <a:solidFill>
                  <a:srgbClr val="009EDB"/>
                </a:solidFill>
              </a:rPr>
              <a:t>Use-dependent</a:t>
            </a:r>
          </a:p>
          <a:p>
            <a:pPr algn="ctr"/>
            <a:r>
              <a:rPr lang="en-US" sz="2000" i="1" dirty="0">
                <a:solidFill>
                  <a:srgbClr val="009EDB"/>
                </a:solidFill>
              </a:rPr>
              <a:t>variable</a:t>
            </a:r>
          </a:p>
        </p:txBody>
      </p:sp>
      <p:sp>
        <p:nvSpPr>
          <p:cNvPr id="3" name="textruta 2">
            <a:extLst>
              <a:ext uri="{FF2B5EF4-FFF2-40B4-BE49-F238E27FC236}">
                <a16:creationId xmlns:a16="http://schemas.microsoft.com/office/drawing/2014/main" id="{6879C263-9B59-F6C0-3DD2-CD6FA6C0C209}"/>
              </a:ext>
            </a:extLst>
          </p:cNvPr>
          <p:cNvSpPr txBox="1"/>
          <p:nvPr/>
        </p:nvSpPr>
        <p:spPr>
          <a:xfrm>
            <a:off x="887966" y="3590556"/>
            <a:ext cx="5070957" cy="523220"/>
          </a:xfrm>
          <a:prstGeom prst="rect">
            <a:avLst/>
          </a:prstGeom>
          <a:solidFill>
            <a:srgbClr val="E0163C"/>
          </a:solidFill>
        </p:spPr>
        <p:txBody>
          <a:bodyPr wrap="square" rtlCol="0">
            <a:spAutoFit/>
          </a:bodyPr>
          <a:lstStyle/>
          <a:p>
            <a:pPr algn="ctr"/>
            <a:r>
              <a:rPr lang="sv-SE" sz="2800" dirty="0" err="1">
                <a:solidFill>
                  <a:schemeClr val="bg1"/>
                </a:solidFill>
              </a:rPr>
              <a:t>Hazard</a:t>
            </a:r>
            <a:r>
              <a:rPr lang="sv-SE" sz="2800" dirty="0">
                <a:solidFill>
                  <a:schemeClr val="bg1"/>
                </a:solidFill>
              </a:rPr>
              <a:t> x Exposure = Risk</a:t>
            </a:r>
          </a:p>
        </p:txBody>
      </p:sp>
      <p:sp>
        <p:nvSpPr>
          <p:cNvPr id="13" name="textruta 12">
            <a:extLst>
              <a:ext uri="{FF2B5EF4-FFF2-40B4-BE49-F238E27FC236}">
                <a16:creationId xmlns:a16="http://schemas.microsoft.com/office/drawing/2014/main" id="{5BC755E2-FD33-106B-CBEF-F78E62192D5A}"/>
              </a:ext>
            </a:extLst>
          </p:cNvPr>
          <p:cNvSpPr txBox="1"/>
          <p:nvPr/>
        </p:nvSpPr>
        <p:spPr>
          <a:xfrm>
            <a:off x="6166724" y="1807807"/>
            <a:ext cx="5297991" cy="3816429"/>
          </a:xfrm>
          <a:prstGeom prst="rect">
            <a:avLst/>
          </a:prstGeom>
          <a:solidFill>
            <a:schemeClr val="bg1"/>
          </a:solidFill>
        </p:spPr>
        <p:txBody>
          <a:bodyPr wrap="square">
            <a:spAutoFit/>
          </a:bodyPr>
          <a:lstStyle/>
          <a:p>
            <a:r>
              <a:rPr lang="en-US" sz="2200" dirty="0">
                <a:solidFill>
                  <a:schemeClr val="tx1">
                    <a:lumMod val="85000"/>
                    <a:lumOff val="15000"/>
                  </a:schemeClr>
                </a:solidFill>
              </a:rPr>
              <a:t>The degree of capacity of a chemical to cause harm depends on its </a:t>
            </a:r>
            <a:r>
              <a:rPr lang="en-US" sz="2200" b="1" dirty="0">
                <a:solidFill>
                  <a:srgbClr val="E0163C"/>
                </a:solidFill>
              </a:rPr>
              <a:t>intrinsic hazardous properties</a:t>
            </a:r>
            <a:r>
              <a:rPr lang="en-US" sz="2200" dirty="0">
                <a:solidFill>
                  <a:schemeClr val="tx1">
                    <a:lumMod val="85000"/>
                    <a:lumOff val="15000"/>
                  </a:schemeClr>
                </a:solidFill>
              </a:rPr>
              <a:t>, i.e. its capacity to interfere with normal biological processes, and its capacity to burn, explode, corrode, etc.</a:t>
            </a:r>
          </a:p>
          <a:p>
            <a:pPr marL="285750" indent="-285750">
              <a:buFont typeface="Arial" panose="020B0604020202020204" pitchFamily="34" charset="0"/>
              <a:buChar char="•"/>
            </a:pPr>
            <a:endParaRPr lang="en-US" sz="2200" dirty="0"/>
          </a:p>
          <a:p>
            <a:r>
              <a:rPr lang="en-US" sz="2200" dirty="0">
                <a:solidFill>
                  <a:schemeClr val="tx1">
                    <a:lumMod val="85000"/>
                    <a:lumOff val="15000"/>
                  </a:schemeClr>
                </a:solidFill>
              </a:rPr>
              <a:t>The concept of </a:t>
            </a:r>
            <a:r>
              <a:rPr lang="en-US" sz="2200" b="1" dirty="0">
                <a:solidFill>
                  <a:srgbClr val="E0163C"/>
                </a:solidFill>
              </a:rPr>
              <a:t>risk</a:t>
            </a:r>
            <a:r>
              <a:rPr lang="en-US" sz="2200" dirty="0"/>
              <a:t> </a:t>
            </a:r>
            <a:r>
              <a:rPr lang="en-US" sz="2200" dirty="0">
                <a:solidFill>
                  <a:schemeClr val="tx1">
                    <a:lumMod val="85000"/>
                    <a:lumOff val="15000"/>
                  </a:schemeClr>
                </a:solidFill>
              </a:rPr>
              <a:t>(the likelihood of harm to occur) is introduced when </a:t>
            </a:r>
            <a:r>
              <a:rPr lang="en-US" sz="2200" b="1" dirty="0">
                <a:solidFill>
                  <a:srgbClr val="E0163C"/>
                </a:solidFill>
              </a:rPr>
              <a:t>exposure</a:t>
            </a:r>
            <a:r>
              <a:rPr lang="en-US" sz="2200" dirty="0"/>
              <a:t> </a:t>
            </a:r>
            <a:r>
              <a:rPr lang="en-US" sz="2200" dirty="0">
                <a:solidFill>
                  <a:schemeClr val="tx1">
                    <a:lumMod val="85000"/>
                    <a:lumOff val="15000"/>
                  </a:schemeClr>
                </a:solidFill>
              </a:rPr>
              <a:t>is considered in conjunction with data on hazard. </a:t>
            </a:r>
          </a:p>
        </p:txBody>
      </p:sp>
      <p:pic>
        <p:nvPicPr>
          <p:cNvPr id="18" name="Bildobjekt 2" descr="En bild som visar Teckensnitt, Grafik, grafisk design, logotyp&#10;&#10;Automatiskt genererad beskrivning">
            <a:extLst>
              <a:ext uri="{FF2B5EF4-FFF2-40B4-BE49-F238E27FC236}">
                <a16:creationId xmlns:a16="http://schemas.microsoft.com/office/drawing/2014/main" id="{F5292DB3-FBD0-40E5-A198-9C59F3B4EF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9261" y="5996230"/>
            <a:ext cx="1955803" cy="543278"/>
          </a:xfrm>
          <a:prstGeom prst="rect">
            <a:avLst/>
          </a:prstGeom>
        </p:spPr>
      </p:pic>
      <p:pic>
        <p:nvPicPr>
          <p:cNvPr id="17" name="Imagen 16">
            <a:extLst>
              <a:ext uri="{FF2B5EF4-FFF2-40B4-BE49-F238E27FC236}">
                <a16:creationId xmlns:a16="http://schemas.microsoft.com/office/drawing/2014/main" id="{E24EC6CC-F709-49B2-A219-2D7C0DE7EEAB}"/>
              </a:ext>
            </a:extLst>
          </p:cNvPr>
          <p:cNvPicPr>
            <a:picLocks noChangeAspect="1"/>
          </p:cNvPicPr>
          <p:nvPr/>
        </p:nvPicPr>
        <p:blipFill rotWithShape="1">
          <a:blip r:embed="rId4">
            <a:alphaModFix amt="20000"/>
            <a:extLst>
              <a:ext uri="{28A0092B-C50C-407E-A947-70E740481C1C}">
                <a14:useLocalDpi xmlns:a14="http://schemas.microsoft.com/office/drawing/2010/main" val="0"/>
              </a:ext>
            </a:extLst>
          </a:blip>
          <a:srcRect l="20936" t="6462" r="74343" b="6444"/>
          <a:stretch/>
        </p:blipFill>
        <p:spPr>
          <a:xfrm>
            <a:off x="0" y="1400"/>
            <a:ext cx="644112" cy="6856600"/>
          </a:xfrm>
          <a:prstGeom prst="rect">
            <a:avLst/>
          </a:prstGeom>
        </p:spPr>
      </p:pic>
      <p:sp>
        <p:nvSpPr>
          <p:cNvPr id="19" name="Rubrik 1">
            <a:extLst>
              <a:ext uri="{FF2B5EF4-FFF2-40B4-BE49-F238E27FC236}">
                <a16:creationId xmlns:a16="http://schemas.microsoft.com/office/drawing/2014/main" id="{D5EEB642-2A71-47CB-9A6F-98BF1283AADB}"/>
              </a:ext>
            </a:extLst>
          </p:cNvPr>
          <p:cNvSpPr txBox="1">
            <a:spLocks/>
          </p:cNvSpPr>
          <p:nvPr/>
        </p:nvSpPr>
        <p:spPr>
          <a:xfrm>
            <a:off x="3917659" y="293322"/>
            <a:ext cx="4370664" cy="766588"/>
          </a:xfrm>
          <a:prstGeom prst="rect">
            <a:avLst/>
          </a:prstGeom>
          <a:solidFill>
            <a:srgbClr val="4D4D4D"/>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sv-SE" sz="3200" b="1" dirty="0">
                <a:solidFill>
                  <a:schemeClr val="bg1"/>
                </a:solidFill>
              </a:rPr>
              <a:t>Hazard and Risk</a:t>
            </a:r>
          </a:p>
        </p:txBody>
      </p:sp>
      <p:sp>
        <p:nvSpPr>
          <p:cNvPr id="20" name="Höger 12">
            <a:extLst>
              <a:ext uri="{FF2B5EF4-FFF2-40B4-BE49-F238E27FC236}">
                <a16:creationId xmlns:a16="http://schemas.microsoft.com/office/drawing/2014/main" id="{DD2A3D16-D9DD-40B0-9234-B9B776F7D646}"/>
              </a:ext>
            </a:extLst>
          </p:cNvPr>
          <p:cNvSpPr/>
          <p:nvPr/>
        </p:nvSpPr>
        <p:spPr>
          <a:xfrm rot="10800000">
            <a:off x="2759279" y="4191421"/>
            <a:ext cx="1928911" cy="2348086"/>
          </a:xfrm>
          <a:prstGeom prst="downArrowCallout">
            <a:avLst>
              <a:gd name="adj1" fmla="val 16127"/>
              <a:gd name="adj2" fmla="val 17971"/>
              <a:gd name="adj3" fmla="val 25000"/>
              <a:gd name="adj4" fmla="val 30710"/>
            </a:avLst>
          </a:prstGeom>
          <a:noFill/>
          <a:ln w="28575">
            <a:solidFill>
              <a:srgbClr val="009E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rgbClr val="7A1F18"/>
              </a:solidFill>
            </a:endParaRPr>
          </a:p>
        </p:txBody>
      </p:sp>
      <p:sp>
        <p:nvSpPr>
          <p:cNvPr id="23" name="Höger 12">
            <a:extLst>
              <a:ext uri="{FF2B5EF4-FFF2-40B4-BE49-F238E27FC236}">
                <a16:creationId xmlns:a16="http://schemas.microsoft.com/office/drawing/2014/main" id="{9D9F9C38-700B-4E58-8637-9897CA0D60C5}"/>
              </a:ext>
            </a:extLst>
          </p:cNvPr>
          <p:cNvSpPr/>
          <p:nvPr/>
        </p:nvSpPr>
        <p:spPr>
          <a:xfrm rot="10800000">
            <a:off x="939327" y="4191423"/>
            <a:ext cx="2285719" cy="1518400"/>
          </a:xfrm>
          <a:prstGeom prst="downArrowCallout">
            <a:avLst>
              <a:gd name="adj1" fmla="val 16966"/>
              <a:gd name="adj2" fmla="val 17971"/>
              <a:gd name="adj3" fmla="val 25000"/>
              <a:gd name="adj4" fmla="val 45003"/>
            </a:avLst>
          </a:prstGeom>
          <a:noFill/>
          <a:ln w="28575">
            <a:solidFill>
              <a:srgbClr val="0069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rgbClr val="7A1F18"/>
              </a:solidFill>
            </a:endParaRPr>
          </a:p>
        </p:txBody>
      </p:sp>
      <p:grpSp>
        <p:nvGrpSpPr>
          <p:cNvPr id="54" name="Grupo 53">
            <a:extLst>
              <a:ext uri="{FF2B5EF4-FFF2-40B4-BE49-F238E27FC236}">
                <a16:creationId xmlns:a16="http://schemas.microsoft.com/office/drawing/2014/main" id="{9B7FEDFE-A080-4440-AEB4-419F3C6E2C39}"/>
              </a:ext>
            </a:extLst>
          </p:cNvPr>
          <p:cNvGrpSpPr/>
          <p:nvPr/>
        </p:nvGrpSpPr>
        <p:grpSpPr>
          <a:xfrm>
            <a:off x="1766664" y="1160121"/>
            <a:ext cx="3336453" cy="2289732"/>
            <a:chOff x="1605983" y="1349392"/>
            <a:chExt cx="3336453" cy="2289732"/>
          </a:xfrm>
        </p:grpSpPr>
        <p:grpSp>
          <p:nvGrpSpPr>
            <p:cNvPr id="16" name="Grupo 15">
              <a:extLst>
                <a:ext uri="{FF2B5EF4-FFF2-40B4-BE49-F238E27FC236}">
                  <a16:creationId xmlns:a16="http://schemas.microsoft.com/office/drawing/2014/main" id="{E42A742A-37BE-438E-8F24-BD3838F3C6E0}"/>
                </a:ext>
              </a:extLst>
            </p:cNvPr>
            <p:cNvGrpSpPr/>
            <p:nvPr/>
          </p:nvGrpSpPr>
          <p:grpSpPr>
            <a:xfrm>
              <a:off x="1605983" y="2289122"/>
              <a:ext cx="1339782" cy="1350002"/>
              <a:chOff x="848001" y="2022750"/>
              <a:chExt cx="1339782" cy="1350002"/>
            </a:xfrm>
          </p:grpSpPr>
          <p:grpSp>
            <p:nvGrpSpPr>
              <p:cNvPr id="12" name="Grupo 11">
                <a:extLst>
                  <a:ext uri="{FF2B5EF4-FFF2-40B4-BE49-F238E27FC236}">
                    <a16:creationId xmlns:a16="http://schemas.microsoft.com/office/drawing/2014/main" id="{436A7E02-5591-4793-A0A9-5A73552AE266}"/>
                  </a:ext>
                </a:extLst>
              </p:cNvPr>
              <p:cNvGrpSpPr/>
              <p:nvPr/>
            </p:nvGrpSpPr>
            <p:grpSpPr>
              <a:xfrm>
                <a:off x="848001" y="2022750"/>
                <a:ext cx="1339782" cy="1350002"/>
                <a:chOff x="713007" y="2220586"/>
                <a:chExt cx="1339782" cy="1350002"/>
              </a:xfrm>
            </p:grpSpPr>
            <p:grpSp>
              <p:nvGrpSpPr>
                <p:cNvPr id="11" name="Grupo 10">
                  <a:extLst>
                    <a:ext uri="{FF2B5EF4-FFF2-40B4-BE49-F238E27FC236}">
                      <a16:creationId xmlns:a16="http://schemas.microsoft.com/office/drawing/2014/main" id="{3E1EBE0B-5791-4C51-926B-07CFDCFC6892}"/>
                    </a:ext>
                  </a:extLst>
                </p:cNvPr>
                <p:cNvGrpSpPr/>
                <p:nvPr/>
              </p:nvGrpSpPr>
              <p:grpSpPr>
                <a:xfrm>
                  <a:off x="713007" y="2220586"/>
                  <a:ext cx="1339782" cy="1350002"/>
                  <a:chOff x="1204666" y="2102250"/>
                  <a:chExt cx="1339782" cy="1350002"/>
                </a:xfrm>
              </p:grpSpPr>
              <p:sp>
                <p:nvSpPr>
                  <p:cNvPr id="44" name="Cilindro 43">
                    <a:extLst>
                      <a:ext uri="{FF2B5EF4-FFF2-40B4-BE49-F238E27FC236}">
                        <a16:creationId xmlns:a16="http://schemas.microsoft.com/office/drawing/2014/main" id="{A698834C-0F3D-4E88-8EC9-F4AFA1DEA59B}"/>
                      </a:ext>
                    </a:extLst>
                  </p:cNvPr>
                  <p:cNvSpPr/>
                  <p:nvPr/>
                </p:nvSpPr>
                <p:spPr>
                  <a:xfrm>
                    <a:off x="1261160" y="2163170"/>
                    <a:ext cx="796960" cy="1265830"/>
                  </a:xfrm>
                  <a:prstGeom prst="can">
                    <a:avLst>
                      <a:gd name="adj" fmla="val 20893"/>
                    </a:avLst>
                  </a:prstGeom>
                  <a:solidFill>
                    <a:srgbClr val="B3B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pic>
                <p:nvPicPr>
                  <p:cNvPr id="46" name="Imagen 45">
                    <a:extLst>
                      <a:ext uri="{FF2B5EF4-FFF2-40B4-BE49-F238E27FC236}">
                        <a16:creationId xmlns:a16="http://schemas.microsoft.com/office/drawing/2014/main" id="{0D150A4E-A1B2-4E67-90B5-7D2F3CB18A0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04666" y="2102250"/>
                    <a:ext cx="1339782" cy="1350002"/>
                  </a:xfrm>
                  <a:prstGeom prst="rect">
                    <a:avLst/>
                  </a:prstGeom>
                </p:spPr>
              </p:pic>
            </p:grpSp>
            <p:sp>
              <p:nvSpPr>
                <p:cNvPr id="47" name="Elipse 46">
                  <a:extLst>
                    <a:ext uri="{FF2B5EF4-FFF2-40B4-BE49-F238E27FC236}">
                      <a16:creationId xmlns:a16="http://schemas.microsoft.com/office/drawing/2014/main" id="{80D8C7D4-F119-4C51-AC17-6C37EEA949F7}"/>
                    </a:ext>
                  </a:extLst>
                </p:cNvPr>
                <p:cNvSpPr/>
                <p:nvPr/>
              </p:nvSpPr>
              <p:spPr>
                <a:xfrm>
                  <a:off x="809943" y="2258254"/>
                  <a:ext cx="729010" cy="155661"/>
                </a:xfrm>
                <a:prstGeom prst="ellipse">
                  <a:avLst/>
                </a:prstGeom>
                <a:solidFill>
                  <a:srgbClr val="949494"/>
                </a:solidFill>
                <a:ln>
                  <a:solidFill>
                    <a:srgbClr val="4D4D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grpSp>
          <p:pic>
            <p:nvPicPr>
              <p:cNvPr id="48" name="Picture 23" descr="H:\Mina Dokument\KemI Internationellt\GHS\Pictograms\skull.tif">
                <a:extLst>
                  <a:ext uri="{FF2B5EF4-FFF2-40B4-BE49-F238E27FC236}">
                    <a16:creationId xmlns:a16="http://schemas.microsoft.com/office/drawing/2014/main" id="{47EF5E4F-9DC8-4125-B717-7D0103745F9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62372" y="2404813"/>
                <a:ext cx="681206" cy="6955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9" name="Grupo 48">
              <a:extLst>
                <a:ext uri="{FF2B5EF4-FFF2-40B4-BE49-F238E27FC236}">
                  <a16:creationId xmlns:a16="http://schemas.microsoft.com/office/drawing/2014/main" id="{E7829B57-F098-470B-820C-FA3FCE465913}"/>
                </a:ext>
              </a:extLst>
            </p:cNvPr>
            <p:cNvGrpSpPr/>
            <p:nvPr/>
          </p:nvGrpSpPr>
          <p:grpSpPr>
            <a:xfrm>
              <a:off x="1917346" y="1349392"/>
              <a:ext cx="3025090" cy="2266480"/>
              <a:chOff x="1920925" y="1345417"/>
              <a:chExt cx="3025090" cy="2266480"/>
            </a:xfrm>
          </p:grpSpPr>
          <p:sp>
            <p:nvSpPr>
              <p:cNvPr id="50" name="AutoShape 22">
                <a:extLst>
                  <a:ext uri="{FF2B5EF4-FFF2-40B4-BE49-F238E27FC236}">
                    <a16:creationId xmlns:a16="http://schemas.microsoft.com/office/drawing/2014/main" id="{EE1E8772-4F5E-4905-8837-151AFF561C9B}"/>
                  </a:ext>
                </a:extLst>
              </p:cNvPr>
              <p:cNvSpPr>
                <a:spLocks noChangeArrowheads="1"/>
              </p:cNvSpPr>
              <p:nvPr/>
            </p:nvSpPr>
            <p:spPr bwMode="auto">
              <a:xfrm>
                <a:off x="2803868" y="3214308"/>
                <a:ext cx="843401" cy="397589"/>
              </a:xfrm>
              <a:prstGeom prst="can">
                <a:avLst>
                  <a:gd name="adj" fmla="val 25000"/>
                </a:avLst>
              </a:prstGeom>
              <a:solidFill>
                <a:srgbClr val="4D4D4D"/>
              </a:solidFill>
              <a:ln w="38100">
                <a:solidFill>
                  <a:srgbClr val="4D4D4D"/>
                </a:solidFill>
                <a:round/>
                <a:headEnd/>
                <a:tailEnd/>
              </a:ln>
              <a:effectLst/>
            </p:spPr>
            <p:txBody>
              <a:bodyPr wrap="none" anchor="ctr"/>
              <a:lstStyle/>
              <a:p>
                <a:endParaRPr lang="en-US" sz="898" dirty="0">
                  <a:solidFill>
                    <a:srgbClr val="4D4D4D"/>
                  </a:solidFill>
                  <a:latin typeface="Arial"/>
                </a:endParaRPr>
              </a:p>
            </p:txBody>
          </p:sp>
          <p:pic>
            <p:nvPicPr>
              <p:cNvPr id="51" name="Imagen 50">
                <a:extLst>
                  <a:ext uri="{FF2B5EF4-FFF2-40B4-BE49-F238E27FC236}">
                    <a16:creationId xmlns:a16="http://schemas.microsoft.com/office/drawing/2014/main" id="{40459B9F-70A8-47DE-A809-E73870C640A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20925" y="2136270"/>
                <a:ext cx="374022" cy="374022"/>
              </a:xfrm>
              <a:prstGeom prst="rect">
                <a:avLst/>
              </a:prstGeom>
            </p:spPr>
          </p:pic>
          <p:pic>
            <p:nvPicPr>
              <p:cNvPr id="52" name="Imagen 51">
                <a:extLst>
                  <a:ext uri="{FF2B5EF4-FFF2-40B4-BE49-F238E27FC236}">
                    <a16:creationId xmlns:a16="http://schemas.microsoft.com/office/drawing/2014/main" id="{6C916802-7C95-43D4-88F6-CED55D7C5862}"/>
                  </a:ext>
                </a:extLst>
              </p:cNvPr>
              <p:cNvPicPr>
                <a:picLocks noChangeAspect="1"/>
              </p:cNvPicPr>
              <p:nvPr/>
            </p:nvPicPr>
            <p:blipFill rotWithShape="1">
              <a:blip r:embed="rId7">
                <a:extLst>
                  <a:ext uri="{28A0092B-C50C-407E-A947-70E740481C1C}">
                    <a14:useLocalDpi xmlns:a14="http://schemas.microsoft.com/office/drawing/2010/main" val="0"/>
                  </a:ext>
                </a:extLst>
              </a:blip>
              <a:srcRect b="7795"/>
              <a:stretch/>
            </p:blipFill>
            <p:spPr>
              <a:xfrm>
                <a:off x="3435671" y="1345417"/>
                <a:ext cx="1510344" cy="1392615"/>
              </a:xfrm>
              <a:prstGeom prst="rect">
                <a:avLst/>
              </a:prstGeom>
            </p:spPr>
          </p:pic>
          <p:pic>
            <p:nvPicPr>
              <p:cNvPr id="53" name="Imagen 52">
                <a:extLst>
                  <a:ext uri="{FF2B5EF4-FFF2-40B4-BE49-F238E27FC236}">
                    <a16:creationId xmlns:a16="http://schemas.microsoft.com/office/drawing/2014/main" id="{D92A52E0-631A-404C-92EC-A5D68FB5B69F}"/>
                  </a:ext>
                </a:extLst>
              </p:cNvPr>
              <p:cNvPicPr>
                <a:picLocks noChangeAspect="1"/>
              </p:cNvPicPr>
              <p:nvPr/>
            </p:nvPicPr>
            <p:blipFill rotWithShape="1">
              <a:blip r:embed="rId7">
                <a:extLst>
                  <a:ext uri="{28A0092B-C50C-407E-A947-70E740481C1C}">
                    <a14:useLocalDpi xmlns:a14="http://schemas.microsoft.com/office/drawing/2010/main" val="0"/>
                  </a:ext>
                </a:extLst>
              </a:blip>
              <a:srcRect b="22472"/>
              <a:stretch/>
            </p:blipFill>
            <p:spPr>
              <a:xfrm flipH="1">
                <a:off x="2465303" y="1791862"/>
                <a:ext cx="708584" cy="549347"/>
              </a:xfrm>
              <a:prstGeom prst="rect">
                <a:avLst/>
              </a:prstGeom>
            </p:spPr>
          </p:pic>
        </p:grpSp>
      </p:grpSp>
    </p:spTree>
    <p:extLst>
      <p:ext uri="{BB962C8B-B14F-4D97-AF65-F5344CB8AC3E}">
        <p14:creationId xmlns:p14="http://schemas.microsoft.com/office/powerpoint/2010/main" val="3221077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644112" y="514072"/>
            <a:ext cx="10862088" cy="743608"/>
          </a:xfrm>
        </p:spPr>
        <p:txBody>
          <a:bodyPr/>
          <a:lstStyle/>
          <a:p>
            <a:pPr algn="ctr"/>
            <a:r>
              <a:rPr lang="sv-SE" b="1" dirty="0">
                <a:solidFill>
                  <a:srgbClr val="E0163C"/>
                </a:solidFill>
              </a:rPr>
              <a:t>”</a:t>
            </a:r>
            <a:r>
              <a:rPr lang="en-GB" b="1" dirty="0">
                <a:solidFill>
                  <a:srgbClr val="E0163C"/>
                </a:solidFill>
              </a:rPr>
              <a:t>No harm from chemicals</a:t>
            </a:r>
            <a:r>
              <a:rPr lang="sv-SE" b="1" dirty="0">
                <a:solidFill>
                  <a:srgbClr val="E0163C"/>
                </a:solidFill>
              </a:rPr>
              <a:t>”</a:t>
            </a:r>
          </a:p>
        </p:txBody>
      </p:sp>
      <p:sp>
        <p:nvSpPr>
          <p:cNvPr id="8" name="textruta 7">
            <a:extLst>
              <a:ext uri="{FF2B5EF4-FFF2-40B4-BE49-F238E27FC236}">
                <a16:creationId xmlns:a16="http://schemas.microsoft.com/office/drawing/2014/main" id="{3109A5BF-AF82-A39A-8D4F-B0EE6C8778ED}"/>
              </a:ext>
            </a:extLst>
          </p:cNvPr>
          <p:cNvSpPr txBox="1"/>
          <p:nvPr/>
        </p:nvSpPr>
        <p:spPr>
          <a:xfrm>
            <a:off x="1287336" y="1967924"/>
            <a:ext cx="2273379" cy="738664"/>
          </a:xfrm>
          <a:prstGeom prst="rect">
            <a:avLst/>
          </a:prstGeom>
          <a:noFill/>
        </p:spPr>
        <p:txBody>
          <a:bodyPr wrap="none" rtlCol="0">
            <a:spAutoFit/>
          </a:bodyPr>
          <a:lstStyle/>
          <a:p>
            <a:r>
              <a:rPr lang="en-GB" sz="2400" dirty="0">
                <a:solidFill>
                  <a:schemeClr val="tx1">
                    <a:lumMod val="85000"/>
                    <a:lumOff val="15000"/>
                  </a:schemeClr>
                </a:solidFill>
              </a:rPr>
              <a:t>Safe chemicals</a:t>
            </a:r>
          </a:p>
          <a:p>
            <a:r>
              <a:rPr lang="en-GB" dirty="0">
                <a:solidFill>
                  <a:srgbClr val="4D4D4D"/>
                </a:solidFill>
              </a:rPr>
              <a:t>e.g. substitution</a:t>
            </a:r>
          </a:p>
        </p:txBody>
      </p:sp>
      <p:sp>
        <p:nvSpPr>
          <p:cNvPr id="9" name="textruta 8">
            <a:extLst>
              <a:ext uri="{FF2B5EF4-FFF2-40B4-BE49-F238E27FC236}">
                <a16:creationId xmlns:a16="http://schemas.microsoft.com/office/drawing/2014/main" id="{45771630-3D08-A007-1D3E-C25A98EF7BB9}"/>
              </a:ext>
            </a:extLst>
          </p:cNvPr>
          <p:cNvSpPr txBox="1"/>
          <p:nvPr/>
        </p:nvSpPr>
        <p:spPr>
          <a:xfrm>
            <a:off x="1280092" y="4856868"/>
            <a:ext cx="2901383" cy="1107996"/>
          </a:xfrm>
          <a:prstGeom prst="rect">
            <a:avLst/>
          </a:prstGeom>
          <a:noFill/>
        </p:spPr>
        <p:txBody>
          <a:bodyPr wrap="square" rtlCol="0">
            <a:spAutoFit/>
          </a:bodyPr>
          <a:lstStyle/>
          <a:p>
            <a:r>
              <a:rPr lang="en-GB" sz="2400" dirty="0">
                <a:solidFill>
                  <a:schemeClr val="tx1">
                    <a:lumMod val="85000"/>
                    <a:lumOff val="15000"/>
                  </a:schemeClr>
                </a:solidFill>
              </a:rPr>
              <a:t>Safe use of chemicals</a:t>
            </a:r>
          </a:p>
          <a:p>
            <a:r>
              <a:rPr lang="en-GB" dirty="0">
                <a:solidFill>
                  <a:srgbClr val="4D4D4D"/>
                </a:solidFill>
              </a:rPr>
              <a:t>reducing exposure</a:t>
            </a:r>
          </a:p>
        </p:txBody>
      </p:sp>
      <p:sp>
        <p:nvSpPr>
          <p:cNvPr id="10" name="textruta 9">
            <a:extLst>
              <a:ext uri="{FF2B5EF4-FFF2-40B4-BE49-F238E27FC236}">
                <a16:creationId xmlns:a16="http://schemas.microsoft.com/office/drawing/2014/main" id="{56177C70-2F20-D3BF-5E30-8CC2F89F52C5}"/>
              </a:ext>
            </a:extLst>
          </p:cNvPr>
          <p:cNvSpPr txBox="1"/>
          <p:nvPr/>
        </p:nvSpPr>
        <p:spPr>
          <a:xfrm>
            <a:off x="7869180" y="3063893"/>
            <a:ext cx="3880161" cy="1569660"/>
          </a:xfrm>
          <a:prstGeom prst="rect">
            <a:avLst/>
          </a:prstGeom>
          <a:solidFill>
            <a:schemeClr val="bg1"/>
          </a:solidFill>
        </p:spPr>
        <p:txBody>
          <a:bodyPr wrap="square">
            <a:spAutoFit/>
          </a:bodyPr>
          <a:lstStyle/>
          <a:p>
            <a:r>
              <a:rPr lang="en-US" sz="2400" dirty="0">
                <a:solidFill>
                  <a:schemeClr val="tx1">
                    <a:lumMod val="85000"/>
                    <a:lumOff val="15000"/>
                  </a:schemeClr>
                </a:solidFill>
              </a:rPr>
              <a:t>If you can minimize </a:t>
            </a:r>
          </a:p>
          <a:p>
            <a:r>
              <a:rPr lang="en-US" sz="2400" dirty="0">
                <a:solidFill>
                  <a:schemeClr val="tx1">
                    <a:lumMod val="85000"/>
                    <a:lumOff val="15000"/>
                  </a:schemeClr>
                </a:solidFill>
              </a:rPr>
              <a:t>either hazard or exposure, you minimize the risk or likelihood of harm. </a:t>
            </a:r>
          </a:p>
        </p:txBody>
      </p:sp>
      <p:pic>
        <p:nvPicPr>
          <p:cNvPr id="19" name="Bildobjekt 2" descr="En bild som visar Teckensnitt, Grafik, grafisk design, logotyp&#10;&#10;Automatiskt genererad beskrivning">
            <a:extLst>
              <a:ext uri="{FF2B5EF4-FFF2-40B4-BE49-F238E27FC236}">
                <a16:creationId xmlns:a16="http://schemas.microsoft.com/office/drawing/2014/main" id="{9E3E0087-A2FC-4C52-AADE-50B66BF965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9261" y="5996230"/>
            <a:ext cx="1955803" cy="543278"/>
          </a:xfrm>
          <a:prstGeom prst="rect">
            <a:avLst/>
          </a:prstGeom>
        </p:spPr>
      </p:pic>
      <p:pic>
        <p:nvPicPr>
          <p:cNvPr id="18" name="Imagen 17">
            <a:extLst>
              <a:ext uri="{FF2B5EF4-FFF2-40B4-BE49-F238E27FC236}">
                <a16:creationId xmlns:a16="http://schemas.microsoft.com/office/drawing/2014/main" id="{5CDB964E-ED71-4F25-BA92-9FE0EBD26002}"/>
              </a:ext>
            </a:extLst>
          </p:cNvPr>
          <p:cNvPicPr>
            <a:picLocks noChangeAspect="1"/>
          </p:cNvPicPr>
          <p:nvPr/>
        </p:nvPicPr>
        <p:blipFill rotWithShape="1">
          <a:blip r:embed="rId4">
            <a:alphaModFix amt="20000"/>
            <a:extLst>
              <a:ext uri="{28A0092B-C50C-407E-A947-70E740481C1C}">
                <a14:useLocalDpi xmlns:a14="http://schemas.microsoft.com/office/drawing/2010/main" val="0"/>
              </a:ext>
            </a:extLst>
          </a:blip>
          <a:srcRect l="20936" t="6462" r="74343" b="6444"/>
          <a:stretch/>
        </p:blipFill>
        <p:spPr>
          <a:xfrm>
            <a:off x="0" y="1400"/>
            <a:ext cx="644112" cy="6856600"/>
          </a:xfrm>
          <a:prstGeom prst="rect">
            <a:avLst/>
          </a:prstGeom>
        </p:spPr>
      </p:pic>
      <p:grpSp>
        <p:nvGrpSpPr>
          <p:cNvPr id="40" name="Grupo 39">
            <a:extLst>
              <a:ext uri="{FF2B5EF4-FFF2-40B4-BE49-F238E27FC236}">
                <a16:creationId xmlns:a16="http://schemas.microsoft.com/office/drawing/2014/main" id="{59719055-F802-4896-B0B6-D385CB3D126B}"/>
              </a:ext>
            </a:extLst>
          </p:cNvPr>
          <p:cNvGrpSpPr/>
          <p:nvPr/>
        </p:nvGrpSpPr>
        <p:grpSpPr>
          <a:xfrm>
            <a:off x="3788193" y="3172498"/>
            <a:ext cx="2523402" cy="2959934"/>
            <a:chOff x="1611142" y="679190"/>
            <a:chExt cx="2523402" cy="2959934"/>
          </a:xfrm>
        </p:grpSpPr>
        <p:grpSp>
          <p:nvGrpSpPr>
            <p:cNvPr id="41" name="Grupo 40">
              <a:extLst>
                <a:ext uri="{FF2B5EF4-FFF2-40B4-BE49-F238E27FC236}">
                  <a16:creationId xmlns:a16="http://schemas.microsoft.com/office/drawing/2014/main" id="{0CEF1390-3889-43D4-A447-17BCF875B255}"/>
                </a:ext>
              </a:extLst>
            </p:cNvPr>
            <p:cNvGrpSpPr/>
            <p:nvPr/>
          </p:nvGrpSpPr>
          <p:grpSpPr>
            <a:xfrm>
              <a:off x="1611142" y="2289122"/>
              <a:ext cx="1339782" cy="1350002"/>
              <a:chOff x="853160" y="2022750"/>
              <a:chExt cx="1339782" cy="1350002"/>
            </a:xfrm>
          </p:grpSpPr>
          <p:grpSp>
            <p:nvGrpSpPr>
              <p:cNvPr id="47" name="Grupo 46">
                <a:extLst>
                  <a:ext uri="{FF2B5EF4-FFF2-40B4-BE49-F238E27FC236}">
                    <a16:creationId xmlns:a16="http://schemas.microsoft.com/office/drawing/2014/main" id="{F24D2A68-8C94-428E-8F9B-4FD5D39571CA}"/>
                  </a:ext>
                </a:extLst>
              </p:cNvPr>
              <p:cNvGrpSpPr/>
              <p:nvPr/>
            </p:nvGrpSpPr>
            <p:grpSpPr>
              <a:xfrm>
                <a:off x="853160" y="2022750"/>
                <a:ext cx="1339782" cy="1350002"/>
                <a:chOff x="718166" y="2220586"/>
                <a:chExt cx="1339782" cy="1350002"/>
              </a:xfrm>
            </p:grpSpPr>
            <p:grpSp>
              <p:nvGrpSpPr>
                <p:cNvPr id="49" name="Grupo 48">
                  <a:extLst>
                    <a:ext uri="{FF2B5EF4-FFF2-40B4-BE49-F238E27FC236}">
                      <a16:creationId xmlns:a16="http://schemas.microsoft.com/office/drawing/2014/main" id="{3824D7CC-31D5-4A62-B259-6E07D0B4C726}"/>
                    </a:ext>
                  </a:extLst>
                </p:cNvPr>
                <p:cNvGrpSpPr/>
                <p:nvPr/>
              </p:nvGrpSpPr>
              <p:grpSpPr>
                <a:xfrm>
                  <a:off x="718166" y="2220586"/>
                  <a:ext cx="1339782" cy="1350002"/>
                  <a:chOff x="1209825" y="2102250"/>
                  <a:chExt cx="1339782" cy="1350002"/>
                </a:xfrm>
              </p:grpSpPr>
              <p:sp>
                <p:nvSpPr>
                  <p:cNvPr id="51" name="Cilindro 50">
                    <a:extLst>
                      <a:ext uri="{FF2B5EF4-FFF2-40B4-BE49-F238E27FC236}">
                        <a16:creationId xmlns:a16="http://schemas.microsoft.com/office/drawing/2014/main" id="{5987AAA1-D4AA-4D83-852B-4C3C4DC308DF}"/>
                      </a:ext>
                    </a:extLst>
                  </p:cNvPr>
                  <p:cNvSpPr/>
                  <p:nvPr/>
                </p:nvSpPr>
                <p:spPr>
                  <a:xfrm>
                    <a:off x="1261160" y="2163170"/>
                    <a:ext cx="796960" cy="1265830"/>
                  </a:xfrm>
                  <a:prstGeom prst="can">
                    <a:avLst>
                      <a:gd name="adj" fmla="val 20893"/>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pic>
                <p:nvPicPr>
                  <p:cNvPr id="52" name="Imagen 51">
                    <a:extLst>
                      <a:ext uri="{FF2B5EF4-FFF2-40B4-BE49-F238E27FC236}">
                        <a16:creationId xmlns:a16="http://schemas.microsoft.com/office/drawing/2014/main" id="{AB0F09A5-7AC4-490F-840D-08D12C7809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09825" y="2102250"/>
                    <a:ext cx="1339782" cy="1350002"/>
                  </a:xfrm>
                  <a:prstGeom prst="rect">
                    <a:avLst/>
                  </a:prstGeom>
                </p:spPr>
              </p:pic>
            </p:grpSp>
            <p:sp>
              <p:nvSpPr>
                <p:cNvPr id="50" name="Elipse 49">
                  <a:extLst>
                    <a:ext uri="{FF2B5EF4-FFF2-40B4-BE49-F238E27FC236}">
                      <a16:creationId xmlns:a16="http://schemas.microsoft.com/office/drawing/2014/main" id="{F9C17087-DAFE-4260-A331-C0835F4A09EC}"/>
                    </a:ext>
                  </a:extLst>
                </p:cNvPr>
                <p:cNvSpPr/>
                <p:nvPr/>
              </p:nvSpPr>
              <p:spPr>
                <a:xfrm>
                  <a:off x="809943" y="2258254"/>
                  <a:ext cx="729010" cy="155661"/>
                </a:xfrm>
                <a:prstGeom prst="ellipse">
                  <a:avLst/>
                </a:prstGeom>
                <a:solidFill>
                  <a:srgbClr val="949494"/>
                </a:solidFill>
                <a:ln>
                  <a:solidFill>
                    <a:srgbClr val="4D4D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grpSp>
          <p:pic>
            <p:nvPicPr>
              <p:cNvPr id="48" name="Picture 23" descr="H:\Mina Dokument\KemI Internationellt\GHS\Pictograms\skull.tif">
                <a:extLst>
                  <a:ext uri="{FF2B5EF4-FFF2-40B4-BE49-F238E27FC236}">
                    <a16:creationId xmlns:a16="http://schemas.microsoft.com/office/drawing/2014/main" id="{7F3167D6-07D9-4496-861E-C58114E773B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62372" y="2404813"/>
                <a:ext cx="681206" cy="6955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 name="Grupo 41">
              <a:extLst>
                <a:ext uri="{FF2B5EF4-FFF2-40B4-BE49-F238E27FC236}">
                  <a16:creationId xmlns:a16="http://schemas.microsoft.com/office/drawing/2014/main" id="{995F1FA7-202E-4B50-9D8D-E4D7AB500034}"/>
                </a:ext>
              </a:extLst>
            </p:cNvPr>
            <p:cNvGrpSpPr/>
            <p:nvPr/>
          </p:nvGrpSpPr>
          <p:grpSpPr>
            <a:xfrm>
              <a:off x="1917346" y="679190"/>
              <a:ext cx="2217198" cy="1835077"/>
              <a:chOff x="1920925" y="675215"/>
              <a:chExt cx="2217198" cy="1835077"/>
            </a:xfrm>
          </p:grpSpPr>
          <p:pic>
            <p:nvPicPr>
              <p:cNvPr id="44" name="Imagen 43">
                <a:extLst>
                  <a:ext uri="{FF2B5EF4-FFF2-40B4-BE49-F238E27FC236}">
                    <a16:creationId xmlns:a16="http://schemas.microsoft.com/office/drawing/2014/main" id="{F8DD2919-1277-46F9-AD6B-2484A6AD7E2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20925" y="2136270"/>
                <a:ext cx="374022" cy="374022"/>
              </a:xfrm>
              <a:prstGeom prst="rect">
                <a:avLst/>
              </a:prstGeom>
            </p:spPr>
          </p:pic>
          <p:pic>
            <p:nvPicPr>
              <p:cNvPr id="45" name="Imagen 44">
                <a:extLst>
                  <a:ext uri="{FF2B5EF4-FFF2-40B4-BE49-F238E27FC236}">
                    <a16:creationId xmlns:a16="http://schemas.microsoft.com/office/drawing/2014/main" id="{F8B77930-AAB8-443D-8129-25B8738B5207}"/>
                  </a:ext>
                </a:extLst>
              </p:cNvPr>
              <p:cNvPicPr>
                <a:picLocks noChangeAspect="1"/>
              </p:cNvPicPr>
              <p:nvPr/>
            </p:nvPicPr>
            <p:blipFill rotWithShape="1">
              <a:blip r:embed="rId7">
                <a:extLst>
                  <a:ext uri="{28A0092B-C50C-407E-A947-70E740481C1C}">
                    <a14:useLocalDpi xmlns:a14="http://schemas.microsoft.com/office/drawing/2010/main" val="0"/>
                  </a:ext>
                </a:extLst>
              </a:blip>
              <a:srcRect b="7795"/>
              <a:stretch/>
            </p:blipFill>
            <p:spPr>
              <a:xfrm>
                <a:off x="2627779" y="675215"/>
                <a:ext cx="1510344" cy="1392615"/>
              </a:xfrm>
              <a:prstGeom prst="rect">
                <a:avLst/>
              </a:prstGeom>
            </p:spPr>
          </p:pic>
          <p:pic>
            <p:nvPicPr>
              <p:cNvPr id="46" name="Imagen 45">
                <a:extLst>
                  <a:ext uri="{FF2B5EF4-FFF2-40B4-BE49-F238E27FC236}">
                    <a16:creationId xmlns:a16="http://schemas.microsoft.com/office/drawing/2014/main" id="{A9F24BB3-165C-4192-AB7F-F62D3D49C605}"/>
                  </a:ext>
                </a:extLst>
              </p:cNvPr>
              <p:cNvPicPr>
                <a:picLocks noChangeAspect="1"/>
              </p:cNvPicPr>
              <p:nvPr/>
            </p:nvPicPr>
            <p:blipFill rotWithShape="1">
              <a:blip r:embed="rId7">
                <a:extLst>
                  <a:ext uri="{28A0092B-C50C-407E-A947-70E740481C1C}">
                    <a14:useLocalDpi xmlns:a14="http://schemas.microsoft.com/office/drawing/2010/main" val="0"/>
                  </a:ext>
                </a:extLst>
              </a:blip>
              <a:srcRect b="22472"/>
              <a:stretch/>
            </p:blipFill>
            <p:spPr>
              <a:xfrm flipH="1">
                <a:off x="2254185" y="1661361"/>
                <a:ext cx="708584" cy="549347"/>
              </a:xfrm>
              <a:prstGeom prst="rect">
                <a:avLst/>
              </a:prstGeom>
            </p:spPr>
          </p:pic>
        </p:grpSp>
      </p:grpSp>
      <p:grpSp>
        <p:nvGrpSpPr>
          <p:cNvPr id="87" name="Grupo 86">
            <a:extLst>
              <a:ext uri="{FF2B5EF4-FFF2-40B4-BE49-F238E27FC236}">
                <a16:creationId xmlns:a16="http://schemas.microsoft.com/office/drawing/2014/main" id="{60F86A9D-D947-4223-B465-3D5381365677}"/>
              </a:ext>
            </a:extLst>
          </p:cNvPr>
          <p:cNvGrpSpPr/>
          <p:nvPr/>
        </p:nvGrpSpPr>
        <p:grpSpPr>
          <a:xfrm>
            <a:off x="3787310" y="1641498"/>
            <a:ext cx="1339782" cy="1554262"/>
            <a:chOff x="8056131" y="4744000"/>
            <a:chExt cx="1339782" cy="1554262"/>
          </a:xfrm>
        </p:grpSpPr>
        <p:grpSp>
          <p:nvGrpSpPr>
            <p:cNvPr id="88" name="Grupo 87">
              <a:extLst>
                <a:ext uri="{FF2B5EF4-FFF2-40B4-BE49-F238E27FC236}">
                  <a16:creationId xmlns:a16="http://schemas.microsoft.com/office/drawing/2014/main" id="{47AC39BB-1778-4B03-AE4D-C5BB79EB82EC}"/>
                </a:ext>
              </a:extLst>
            </p:cNvPr>
            <p:cNvGrpSpPr/>
            <p:nvPr/>
          </p:nvGrpSpPr>
          <p:grpSpPr>
            <a:xfrm>
              <a:off x="8056131" y="4948260"/>
              <a:ext cx="1339782" cy="1350002"/>
              <a:chOff x="852301" y="2022750"/>
              <a:chExt cx="1339782" cy="1350002"/>
            </a:xfrm>
          </p:grpSpPr>
          <p:grpSp>
            <p:nvGrpSpPr>
              <p:cNvPr id="90" name="Grupo 89">
                <a:extLst>
                  <a:ext uri="{FF2B5EF4-FFF2-40B4-BE49-F238E27FC236}">
                    <a16:creationId xmlns:a16="http://schemas.microsoft.com/office/drawing/2014/main" id="{63FAB6BA-6C17-4301-9630-9063E6FEBA0F}"/>
                  </a:ext>
                </a:extLst>
              </p:cNvPr>
              <p:cNvGrpSpPr/>
              <p:nvPr/>
            </p:nvGrpSpPr>
            <p:grpSpPr>
              <a:xfrm>
                <a:off x="852301" y="2022750"/>
                <a:ext cx="1339782" cy="1350002"/>
                <a:chOff x="717307" y="2220586"/>
                <a:chExt cx="1339782" cy="1350002"/>
              </a:xfrm>
            </p:grpSpPr>
            <p:grpSp>
              <p:nvGrpSpPr>
                <p:cNvPr id="92" name="Grupo 91">
                  <a:extLst>
                    <a:ext uri="{FF2B5EF4-FFF2-40B4-BE49-F238E27FC236}">
                      <a16:creationId xmlns:a16="http://schemas.microsoft.com/office/drawing/2014/main" id="{6D2B0378-5EA5-4785-BB14-25CB2C033B9F}"/>
                    </a:ext>
                  </a:extLst>
                </p:cNvPr>
                <p:cNvGrpSpPr/>
                <p:nvPr/>
              </p:nvGrpSpPr>
              <p:grpSpPr>
                <a:xfrm>
                  <a:off x="717307" y="2220586"/>
                  <a:ext cx="1339782" cy="1350002"/>
                  <a:chOff x="1208966" y="2102250"/>
                  <a:chExt cx="1339782" cy="1350002"/>
                </a:xfrm>
              </p:grpSpPr>
              <p:sp>
                <p:nvSpPr>
                  <p:cNvPr id="94" name="Cilindro 93">
                    <a:extLst>
                      <a:ext uri="{FF2B5EF4-FFF2-40B4-BE49-F238E27FC236}">
                        <a16:creationId xmlns:a16="http://schemas.microsoft.com/office/drawing/2014/main" id="{97B82285-2727-4026-AE21-FEAF9A319587}"/>
                      </a:ext>
                    </a:extLst>
                  </p:cNvPr>
                  <p:cNvSpPr/>
                  <p:nvPr/>
                </p:nvSpPr>
                <p:spPr>
                  <a:xfrm>
                    <a:off x="1261160" y="2163170"/>
                    <a:ext cx="796960" cy="1265830"/>
                  </a:xfrm>
                  <a:prstGeom prst="can">
                    <a:avLst>
                      <a:gd name="adj" fmla="val 20893"/>
                    </a:avLst>
                  </a:prstGeom>
                  <a:solidFill>
                    <a:srgbClr val="B3B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B3B3B3"/>
                      </a:solidFill>
                    </a:endParaRPr>
                  </a:p>
                </p:txBody>
              </p:sp>
              <p:pic>
                <p:nvPicPr>
                  <p:cNvPr id="95" name="Imagen 94">
                    <a:extLst>
                      <a:ext uri="{FF2B5EF4-FFF2-40B4-BE49-F238E27FC236}">
                        <a16:creationId xmlns:a16="http://schemas.microsoft.com/office/drawing/2014/main" id="{004066BC-0BCD-48BE-9850-EC3DCCB55B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08966" y="2102250"/>
                    <a:ext cx="1339782" cy="1350002"/>
                  </a:xfrm>
                  <a:prstGeom prst="rect">
                    <a:avLst/>
                  </a:prstGeom>
                </p:spPr>
              </p:pic>
            </p:grpSp>
            <p:sp>
              <p:nvSpPr>
                <p:cNvPr id="93" name="Elipse 92">
                  <a:extLst>
                    <a:ext uri="{FF2B5EF4-FFF2-40B4-BE49-F238E27FC236}">
                      <a16:creationId xmlns:a16="http://schemas.microsoft.com/office/drawing/2014/main" id="{A8201F6B-38E9-43A6-BA71-6873FFD7DB58}"/>
                    </a:ext>
                  </a:extLst>
                </p:cNvPr>
                <p:cNvSpPr/>
                <p:nvPr/>
              </p:nvSpPr>
              <p:spPr>
                <a:xfrm>
                  <a:off x="809943" y="2258254"/>
                  <a:ext cx="729010" cy="155661"/>
                </a:xfrm>
                <a:prstGeom prst="ellipse">
                  <a:avLst/>
                </a:prstGeom>
                <a:solidFill>
                  <a:srgbClr val="949494"/>
                </a:solidFill>
                <a:ln>
                  <a:solidFill>
                    <a:srgbClr val="4D4D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grpSp>
          <p:pic>
            <p:nvPicPr>
              <p:cNvPr id="91" name="Picture 23" descr="H:\Mina Dokument\KemI Internationellt\GHS\Pictograms\skull.tif">
                <a:extLst>
                  <a:ext uri="{FF2B5EF4-FFF2-40B4-BE49-F238E27FC236}">
                    <a16:creationId xmlns:a16="http://schemas.microsoft.com/office/drawing/2014/main" id="{A6F5D72D-9E77-4F99-AFE7-F017BDB4D01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62372" y="2404813"/>
                <a:ext cx="681206" cy="695506"/>
              </a:xfrm>
              <a:prstGeom prst="rect">
                <a:avLst/>
              </a:prstGeom>
              <a:noFill/>
              <a:extLst>
                <a:ext uri="{909E8E84-426E-40DD-AFC4-6F175D3DCCD1}">
                  <a14:hiddenFill xmlns:a14="http://schemas.microsoft.com/office/drawing/2010/main">
                    <a:solidFill>
                      <a:srgbClr val="FFFFFF"/>
                    </a:solidFill>
                  </a14:hiddenFill>
                </a:ext>
              </a:extLst>
            </p:spPr>
          </p:pic>
        </p:grpSp>
        <p:sp>
          <p:nvSpPr>
            <p:cNvPr id="89" name="AutoShape 22">
              <a:extLst>
                <a:ext uri="{FF2B5EF4-FFF2-40B4-BE49-F238E27FC236}">
                  <a16:creationId xmlns:a16="http://schemas.microsoft.com/office/drawing/2014/main" id="{7104EA41-1EB8-43FC-8A95-9951D523D6B8}"/>
                </a:ext>
              </a:extLst>
            </p:cNvPr>
            <p:cNvSpPr>
              <a:spLocks noChangeArrowheads="1"/>
            </p:cNvSpPr>
            <p:nvPr/>
          </p:nvSpPr>
          <p:spPr bwMode="auto">
            <a:xfrm>
              <a:off x="8091571" y="4744000"/>
              <a:ext cx="843401" cy="397589"/>
            </a:xfrm>
            <a:prstGeom prst="can">
              <a:avLst>
                <a:gd name="adj" fmla="val 25000"/>
              </a:avLst>
            </a:prstGeom>
            <a:solidFill>
              <a:srgbClr val="4D4D4D"/>
            </a:solidFill>
            <a:ln w="38100">
              <a:solidFill>
                <a:srgbClr val="4D4D4D"/>
              </a:solidFill>
              <a:round/>
              <a:headEnd/>
              <a:tailEnd/>
            </a:ln>
            <a:effectLst/>
          </p:spPr>
          <p:txBody>
            <a:bodyPr wrap="none" anchor="ctr"/>
            <a:lstStyle/>
            <a:p>
              <a:endParaRPr lang="en-US" sz="898" dirty="0">
                <a:solidFill>
                  <a:srgbClr val="4D4D4D"/>
                </a:solidFill>
                <a:latin typeface="Arial"/>
              </a:endParaRPr>
            </a:p>
          </p:txBody>
        </p:sp>
      </p:grpSp>
      <p:grpSp>
        <p:nvGrpSpPr>
          <p:cNvPr id="96" name="Grupo 95">
            <a:extLst>
              <a:ext uri="{FF2B5EF4-FFF2-40B4-BE49-F238E27FC236}">
                <a16:creationId xmlns:a16="http://schemas.microsoft.com/office/drawing/2014/main" id="{769F93A5-1A81-4E63-8C9B-86814B376572}"/>
              </a:ext>
            </a:extLst>
          </p:cNvPr>
          <p:cNvGrpSpPr/>
          <p:nvPr/>
        </p:nvGrpSpPr>
        <p:grpSpPr>
          <a:xfrm>
            <a:off x="6721171" y="1641488"/>
            <a:ext cx="1339782" cy="1554262"/>
            <a:chOff x="8066407" y="4744000"/>
            <a:chExt cx="1339782" cy="1554262"/>
          </a:xfrm>
        </p:grpSpPr>
        <p:grpSp>
          <p:nvGrpSpPr>
            <p:cNvPr id="99" name="Grupo 98">
              <a:extLst>
                <a:ext uri="{FF2B5EF4-FFF2-40B4-BE49-F238E27FC236}">
                  <a16:creationId xmlns:a16="http://schemas.microsoft.com/office/drawing/2014/main" id="{F970BD50-9FCB-4726-9392-837E85EA2805}"/>
                </a:ext>
              </a:extLst>
            </p:cNvPr>
            <p:cNvGrpSpPr/>
            <p:nvPr/>
          </p:nvGrpSpPr>
          <p:grpSpPr>
            <a:xfrm>
              <a:off x="8066407" y="4948260"/>
              <a:ext cx="1339782" cy="1350002"/>
              <a:chOff x="727583" y="2220586"/>
              <a:chExt cx="1339782" cy="1350002"/>
            </a:xfrm>
          </p:grpSpPr>
          <p:grpSp>
            <p:nvGrpSpPr>
              <p:cNvPr id="101" name="Grupo 100">
                <a:extLst>
                  <a:ext uri="{FF2B5EF4-FFF2-40B4-BE49-F238E27FC236}">
                    <a16:creationId xmlns:a16="http://schemas.microsoft.com/office/drawing/2014/main" id="{7A19FBF9-ADBC-4138-BCAE-D0E9092773BB}"/>
                  </a:ext>
                </a:extLst>
              </p:cNvPr>
              <p:cNvGrpSpPr/>
              <p:nvPr/>
            </p:nvGrpSpPr>
            <p:grpSpPr>
              <a:xfrm>
                <a:off x="727583" y="2220586"/>
                <a:ext cx="1339782" cy="1350002"/>
                <a:chOff x="1219242" y="2102250"/>
                <a:chExt cx="1339782" cy="1350002"/>
              </a:xfrm>
            </p:grpSpPr>
            <p:sp>
              <p:nvSpPr>
                <p:cNvPr id="103" name="Cilindro 102">
                  <a:extLst>
                    <a:ext uri="{FF2B5EF4-FFF2-40B4-BE49-F238E27FC236}">
                      <a16:creationId xmlns:a16="http://schemas.microsoft.com/office/drawing/2014/main" id="{168D6B80-D602-4A86-B6A0-357703F5FF3E}"/>
                    </a:ext>
                  </a:extLst>
                </p:cNvPr>
                <p:cNvSpPr/>
                <p:nvPr/>
              </p:nvSpPr>
              <p:spPr>
                <a:xfrm>
                  <a:off x="1261160" y="2163170"/>
                  <a:ext cx="796960" cy="1265830"/>
                </a:xfrm>
                <a:prstGeom prst="can">
                  <a:avLst>
                    <a:gd name="adj" fmla="val 20893"/>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pic>
              <p:nvPicPr>
                <p:cNvPr id="104" name="Imagen 103">
                  <a:extLst>
                    <a:ext uri="{FF2B5EF4-FFF2-40B4-BE49-F238E27FC236}">
                      <a16:creationId xmlns:a16="http://schemas.microsoft.com/office/drawing/2014/main" id="{9B2F21BD-7ADE-4672-A7BC-0151D0011A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19242" y="2102250"/>
                  <a:ext cx="1339782" cy="1350002"/>
                </a:xfrm>
                <a:prstGeom prst="rect">
                  <a:avLst/>
                </a:prstGeom>
              </p:spPr>
            </p:pic>
          </p:grpSp>
          <p:sp>
            <p:nvSpPr>
              <p:cNvPr id="102" name="Elipse 101">
                <a:extLst>
                  <a:ext uri="{FF2B5EF4-FFF2-40B4-BE49-F238E27FC236}">
                    <a16:creationId xmlns:a16="http://schemas.microsoft.com/office/drawing/2014/main" id="{55923233-B8CE-4329-9A8E-8AF85B491C8F}"/>
                  </a:ext>
                </a:extLst>
              </p:cNvPr>
              <p:cNvSpPr/>
              <p:nvPr/>
            </p:nvSpPr>
            <p:spPr>
              <a:xfrm>
                <a:off x="809943" y="2258254"/>
                <a:ext cx="729010" cy="155661"/>
              </a:xfrm>
              <a:prstGeom prst="ellipse">
                <a:avLst/>
              </a:prstGeom>
              <a:solidFill>
                <a:srgbClr val="949494"/>
              </a:solidFill>
              <a:ln>
                <a:solidFill>
                  <a:srgbClr val="4D4D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grpSp>
        <p:sp>
          <p:nvSpPr>
            <p:cNvPr id="98" name="AutoShape 22">
              <a:extLst>
                <a:ext uri="{FF2B5EF4-FFF2-40B4-BE49-F238E27FC236}">
                  <a16:creationId xmlns:a16="http://schemas.microsoft.com/office/drawing/2014/main" id="{6815E6AC-D028-4653-8DDB-3DCF3B81F848}"/>
                </a:ext>
              </a:extLst>
            </p:cNvPr>
            <p:cNvSpPr>
              <a:spLocks noChangeArrowheads="1"/>
            </p:cNvSpPr>
            <p:nvPr/>
          </p:nvSpPr>
          <p:spPr bwMode="auto">
            <a:xfrm>
              <a:off x="8091571" y="4744000"/>
              <a:ext cx="843401" cy="397589"/>
            </a:xfrm>
            <a:prstGeom prst="can">
              <a:avLst>
                <a:gd name="adj" fmla="val 25000"/>
              </a:avLst>
            </a:prstGeom>
            <a:solidFill>
              <a:srgbClr val="4D4D4D"/>
            </a:solidFill>
            <a:ln w="38100">
              <a:solidFill>
                <a:srgbClr val="4D4D4D"/>
              </a:solidFill>
              <a:round/>
              <a:headEnd/>
              <a:tailEnd/>
            </a:ln>
            <a:effectLst/>
          </p:spPr>
          <p:txBody>
            <a:bodyPr wrap="none" anchor="ctr"/>
            <a:lstStyle/>
            <a:p>
              <a:endParaRPr lang="en-US" sz="898" dirty="0">
                <a:solidFill>
                  <a:srgbClr val="4D4D4D"/>
                </a:solidFill>
                <a:latin typeface="Arial"/>
              </a:endParaRPr>
            </a:p>
          </p:txBody>
        </p:sp>
      </p:grpSp>
      <p:sp>
        <p:nvSpPr>
          <p:cNvPr id="105" name="Höger 12">
            <a:extLst>
              <a:ext uri="{FF2B5EF4-FFF2-40B4-BE49-F238E27FC236}">
                <a16:creationId xmlns:a16="http://schemas.microsoft.com/office/drawing/2014/main" id="{22CA25F2-F955-42B7-9C35-86858DCF5151}"/>
              </a:ext>
            </a:extLst>
          </p:cNvPr>
          <p:cNvSpPr/>
          <p:nvPr/>
        </p:nvSpPr>
        <p:spPr>
          <a:xfrm>
            <a:off x="5119183" y="2102248"/>
            <a:ext cx="1357809" cy="503539"/>
          </a:xfrm>
          <a:prstGeom prst="rightArrow">
            <a:avLst>
              <a:gd name="adj1" fmla="val 41769"/>
              <a:gd name="adj2" fmla="val 59549"/>
            </a:avLst>
          </a:prstGeom>
          <a:noFill/>
          <a:ln w="28575">
            <a:solidFill>
              <a:srgbClr val="E016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rgbClr val="7A1F18"/>
              </a:solidFill>
            </a:endParaRPr>
          </a:p>
        </p:txBody>
      </p:sp>
      <p:grpSp>
        <p:nvGrpSpPr>
          <p:cNvPr id="106" name="Grupo 105">
            <a:extLst>
              <a:ext uri="{FF2B5EF4-FFF2-40B4-BE49-F238E27FC236}">
                <a16:creationId xmlns:a16="http://schemas.microsoft.com/office/drawing/2014/main" id="{DEDB9404-EEDA-434C-A03E-E025C605686D}"/>
              </a:ext>
            </a:extLst>
          </p:cNvPr>
          <p:cNvGrpSpPr/>
          <p:nvPr/>
        </p:nvGrpSpPr>
        <p:grpSpPr>
          <a:xfrm>
            <a:off x="6755895" y="4633553"/>
            <a:ext cx="1339782" cy="1554262"/>
            <a:chOff x="8061091" y="4744000"/>
            <a:chExt cx="1339782" cy="1554262"/>
          </a:xfrm>
        </p:grpSpPr>
        <p:grpSp>
          <p:nvGrpSpPr>
            <p:cNvPr id="107" name="Grupo 106">
              <a:extLst>
                <a:ext uri="{FF2B5EF4-FFF2-40B4-BE49-F238E27FC236}">
                  <a16:creationId xmlns:a16="http://schemas.microsoft.com/office/drawing/2014/main" id="{9B3D8092-DD48-465A-B728-A3F321C45F9F}"/>
                </a:ext>
              </a:extLst>
            </p:cNvPr>
            <p:cNvGrpSpPr/>
            <p:nvPr/>
          </p:nvGrpSpPr>
          <p:grpSpPr>
            <a:xfrm>
              <a:off x="8061091" y="4948260"/>
              <a:ext cx="1339782" cy="1350002"/>
              <a:chOff x="857261" y="2022750"/>
              <a:chExt cx="1339782" cy="1350002"/>
            </a:xfrm>
          </p:grpSpPr>
          <p:grpSp>
            <p:nvGrpSpPr>
              <p:cNvPr id="109" name="Grupo 108">
                <a:extLst>
                  <a:ext uri="{FF2B5EF4-FFF2-40B4-BE49-F238E27FC236}">
                    <a16:creationId xmlns:a16="http://schemas.microsoft.com/office/drawing/2014/main" id="{62F53B5D-C45B-4527-A040-0FEDE644B3AB}"/>
                  </a:ext>
                </a:extLst>
              </p:cNvPr>
              <p:cNvGrpSpPr/>
              <p:nvPr/>
            </p:nvGrpSpPr>
            <p:grpSpPr>
              <a:xfrm>
                <a:off x="857261" y="2022750"/>
                <a:ext cx="1339782" cy="1350002"/>
                <a:chOff x="722267" y="2220586"/>
                <a:chExt cx="1339782" cy="1350002"/>
              </a:xfrm>
            </p:grpSpPr>
            <p:grpSp>
              <p:nvGrpSpPr>
                <p:cNvPr id="111" name="Grupo 110">
                  <a:extLst>
                    <a:ext uri="{FF2B5EF4-FFF2-40B4-BE49-F238E27FC236}">
                      <a16:creationId xmlns:a16="http://schemas.microsoft.com/office/drawing/2014/main" id="{74EC931F-DD23-471E-8D18-808C60379BE4}"/>
                    </a:ext>
                  </a:extLst>
                </p:cNvPr>
                <p:cNvGrpSpPr/>
                <p:nvPr/>
              </p:nvGrpSpPr>
              <p:grpSpPr>
                <a:xfrm>
                  <a:off x="722267" y="2220586"/>
                  <a:ext cx="1339782" cy="1350002"/>
                  <a:chOff x="1213926" y="2102250"/>
                  <a:chExt cx="1339782" cy="1350002"/>
                </a:xfrm>
              </p:grpSpPr>
              <p:sp>
                <p:nvSpPr>
                  <p:cNvPr id="113" name="Cilindro 112">
                    <a:extLst>
                      <a:ext uri="{FF2B5EF4-FFF2-40B4-BE49-F238E27FC236}">
                        <a16:creationId xmlns:a16="http://schemas.microsoft.com/office/drawing/2014/main" id="{D8E5601A-9934-407A-AA5B-9FD3CF147A6A}"/>
                      </a:ext>
                    </a:extLst>
                  </p:cNvPr>
                  <p:cNvSpPr/>
                  <p:nvPr/>
                </p:nvSpPr>
                <p:spPr>
                  <a:xfrm>
                    <a:off x="1261160" y="2163170"/>
                    <a:ext cx="796960" cy="1265830"/>
                  </a:xfrm>
                  <a:prstGeom prst="can">
                    <a:avLst>
                      <a:gd name="adj" fmla="val 20893"/>
                    </a:avLst>
                  </a:prstGeom>
                  <a:solidFill>
                    <a:srgbClr val="B3B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pic>
                <p:nvPicPr>
                  <p:cNvPr id="114" name="Imagen 113">
                    <a:extLst>
                      <a:ext uri="{FF2B5EF4-FFF2-40B4-BE49-F238E27FC236}">
                        <a16:creationId xmlns:a16="http://schemas.microsoft.com/office/drawing/2014/main" id="{11F6B12C-F692-47EF-810B-B695F3C6F8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13926" y="2102250"/>
                    <a:ext cx="1339782" cy="1350002"/>
                  </a:xfrm>
                  <a:prstGeom prst="rect">
                    <a:avLst/>
                  </a:prstGeom>
                </p:spPr>
              </p:pic>
            </p:grpSp>
            <p:sp>
              <p:nvSpPr>
                <p:cNvPr id="112" name="Elipse 111">
                  <a:extLst>
                    <a:ext uri="{FF2B5EF4-FFF2-40B4-BE49-F238E27FC236}">
                      <a16:creationId xmlns:a16="http://schemas.microsoft.com/office/drawing/2014/main" id="{730D441E-9622-4C65-910F-3BA89E6BF334}"/>
                    </a:ext>
                  </a:extLst>
                </p:cNvPr>
                <p:cNvSpPr/>
                <p:nvPr/>
              </p:nvSpPr>
              <p:spPr>
                <a:xfrm>
                  <a:off x="809943" y="2258254"/>
                  <a:ext cx="729010" cy="155661"/>
                </a:xfrm>
                <a:prstGeom prst="ellipse">
                  <a:avLst/>
                </a:prstGeom>
                <a:solidFill>
                  <a:srgbClr val="949494"/>
                </a:solidFill>
                <a:ln>
                  <a:solidFill>
                    <a:srgbClr val="4D4D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grpSp>
          <p:pic>
            <p:nvPicPr>
              <p:cNvPr id="110" name="Picture 23" descr="H:\Mina Dokument\KemI Internationellt\GHS\Pictograms\skull.tif">
                <a:extLst>
                  <a:ext uri="{FF2B5EF4-FFF2-40B4-BE49-F238E27FC236}">
                    <a16:creationId xmlns:a16="http://schemas.microsoft.com/office/drawing/2014/main" id="{09ACF8FE-AD41-483F-867E-A806551B506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62372" y="2404813"/>
                <a:ext cx="681206" cy="695506"/>
              </a:xfrm>
              <a:prstGeom prst="rect">
                <a:avLst/>
              </a:prstGeom>
              <a:noFill/>
              <a:extLst>
                <a:ext uri="{909E8E84-426E-40DD-AFC4-6F175D3DCCD1}">
                  <a14:hiddenFill xmlns:a14="http://schemas.microsoft.com/office/drawing/2010/main">
                    <a:solidFill>
                      <a:srgbClr val="FFFFFF"/>
                    </a:solidFill>
                  </a14:hiddenFill>
                </a:ext>
              </a:extLst>
            </p:spPr>
          </p:pic>
        </p:grpSp>
        <p:sp>
          <p:nvSpPr>
            <p:cNvPr id="108" name="AutoShape 22">
              <a:extLst>
                <a:ext uri="{FF2B5EF4-FFF2-40B4-BE49-F238E27FC236}">
                  <a16:creationId xmlns:a16="http://schemas.microsoft.com/office/drawing/2014/main" id="{765743A4-F9EA-4764-95ED-C3069BCBFFAC}"/>
                </a:ext>
              </a:extLst>
            </p:cNvPr>
            <p:cNvSpPr>
              <a:spLocks noChangeArrowheads="1"/>
            </p:cNvSpPr>
            <p:nvPr/>
          </p:nvSpPr>
          <p:spPr bwMode="auto">
            <a:xfrm>
              <a:off x="8091571" y="4744000"/>
              <a:ext cx="843401" cy="397589"/>
            </a:xfrm>
            <a:prstGeom prst="can">
              <a:avLst>
                <a:gd name="adj" fmla="val 25000"/>
              </a:avLst>
            </a:prstGeom>
            <a:solidFill>
              <a:srgbClr val="4D4D4D"/>
            </a:solidFill>
            <a:ln w="38100">
              <a:solidFill>
                <a:srgbClr val="4D4D4D"/>
              </a:solidFill>
              <a:round/>
              <a:headEnd/>
              <a:tailEnd/>
            </a:ln>
            <a:effectLst/>
          </p:spPr>
          <p:txBody>
            <a:bodyPr wrap="none" anchor="ctr"/>
            <a:lstStyle/>
            <a:p>
              <a:endParaRPr lang="en-US" sz="898" dirty="0">
                <a:solidFill>
                  <a:srgbClr val="4D4D4D"/>
                </a:solidFill>
                <a:latin typeface="Arial"/>
              </a:endParaRPr>
            </a:p>
          </p:txBody>
        </p:sp>
      </p:grpSp>
    </p:spTree>
    <p:extLst>
      <p:ext uri="{BB962C8B-B14F-4D97-AF65-F5344CB8AC3E}">
        <p14:creationId xmlns:p14="http://schemas.microsoft.com/office/powerpoint/2010/main" val="30401202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upo 14">
            <a:extLst>
              <a:ext uri="{FF2B5EF4-FFF2-40B4-BE49-F238E27FC236}">
                <a16:creationId xmlns:a16="http://schemas.microsoft.com/office/drawing/2014/main" id="{4DBA5B67-DE9C-4800-9FE8-209FE087143B}"/>
              </a:ext>
            </a:extLst>
          </p:cNvPr>
          <p:cNvGrpSpPr/>
          <p:nvPr/>
        </p:nvGrpSpPr>
        <p:grpSpPr>
          <a:xfrm>
            <a:off x="970172" y="2738489"/>
            <a:ext cx="1478461" cy="1478461"/>
            <a:chOff x="1128852" y="2462653"/>
            <a:chExt cx="1478461" cy="1478461"/>
          </a:xfrm>
        </p:grpSpPr>
        <p:pic>
          <p:nvPicPr>
            <p:cNvPr id="51" name="Imagen 50">
              <a:extLst>
                <a:ext uri="{FF2B5EF4-FFF2-40B4-BE49-F238E27FC236}">
                  <a16:creationId xmlns:a16="http://schemas.microsoft.com/office/drawing/2014/main" id="{59A8F004-EA08-494B-8DA1-0B61A3451C51}"/>
                </a:ext>
              </a:extLst>
            </p:cNvPr>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flipH="1">
              <a:off x="1128852" y="2462653"/>
              <a:ext cx="1478461" cy="1478461"/>
            </a:xfrm>
            <a:prstGeom prst="rect">
              <a:avLst/>
            </a:prstGeom>
          </p:spPr>
        </p:pic>
        <p:sp>
          <p:nvSpPr>
            <p:cNvPr id="22544" name="textruta 23"/>
            <p:cNvSpPr txBox="1">
              <a:spLocks noChangeArrowheads="1"/>
            </p:cNvSpPr>
            <p:nvPr/>
          </p:nvSpPr>
          <p:spPr bwMode="auto">
            <a:xfrm>
              <a:off x="1183015" y="3121508"/>
              <a:ext cx="1408896" cy="40011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pPr>
              <a:r>
                <a:rPr lang="en-US" sz="2000" dirty="0">
                  <a:solidFill>
                    <a:srgbClr val="4D4D4D"/>
                  </a:solidFill>
                  <a:latin typeface="+mn-lt"/>
                  <a:cs typeface="Times New Roman" pitchFamily="18" charset="0"/>
                </a:rPr>
                <a:t>Pesticides</a:t>
              </a:r>
            </a:p>
          </p:txBody>
        </p:sp>
      </p:grpSp>
      <p:grpSp>
        <p:nvGrpSpPr>
          <p:cNvPr id="13" name="Grupo 12">
            <a:extLst>
              <a:ext uri="{FF2B5EF4-FFF2-40B4-BE49-F238E27FC236}">
                <a16:creationId xmlns:a16="http://schemas.microsoft.com/office/drawing/2014/main" id="{4CECB0BD-2950-42D2-9DF9-587BC65F27C8}"/>
              </a:ext>
            </a:extLst>
          </p:cNvPr>
          <p:cNvGrpSpPr/>
          <p:nvPr/>
        </p:nvGrpSpPr>
        <p:grpSpPr>
          <a:xfrm>
            <a:off x="1464243" y="1202084"/>
            <a:ext cx="1538884" cy="1478461"/>
            <a:chOff x="3039438" y="1413909"/>
            <a:chExt cx="1538884" cy="1478461"/>
          </a:xfrm>
        </p:grpSpPr>
        <p:pic>
          <p:nvPicPr>
            <p:cNvPr id="52" name="Imagen 51">
              <a:extLst>
                <a:ext uri="{FF2B5EF4-FFF2-40B4-BE49-F238E27FC236}">
                  <a16:creationId xmlns:a16="http://schemas.microsoft.com/office/drawing/2014/main" id="{2D48CECB-AEA9-4B2B-8968-61251491C521}"/>
                </a:ext>
              </a:extLst>
            </p:cNvPr>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flipH="1">
              <a:off x="3039438" y="1413909"/>
              <a:ext cx="1478461" cy="1478461"/>
            </a:xfrm>
            <a:prstGeom prst="rect">
              <a:avLst/>
            </a:prstGeom>
          </p:spPr>
        </p:pic>
        <p:sp>
          <p:nvSpPr>
            <p:cNvPr id="22533" name="Text Box 3"/>
            <p:cNvSpPr txBox="1">
              <a:spLocks noChangeArrowheads="1"/>
            </p:cNvSpPr>
            <p:nvPr/>
          </p:nvSpPr>
          <p:spPr bwMode="auto">
            <a:xfrm>
              <a:off x="3128126" y="2078631"/>
              <a:ext cx="1450196" cy="40011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fontAlgn="base">
                <a:spcBef>
                  <a:spcPct val="0"/>
                </a:spcBef>
                <a:spcAft>
                  <a:spcPct val="0"/>
                </a:spcAft>
              </a:pPr>
              <a:r>
                <a:rPr lang="en-US" sz="2000" dirty="0">
                  <a:solidFill>
                    <a:srgbClr val="4D4D4D"/>
                  </a:solidFill>
                  <a:latin typeface="+mn-lt"/>
                  <a:cs typeface="Times New Roman" pitchFamily="18" charset="0"/>
                </a:rPr>
                <a:t>Workplace</a:t>
              </a:r>
            </a:p>
          </p:txBody>
        </p:sp>
      </p:grpSp>
      <p:grpSp>
        <p:nvGrpSpPr>
          <p:cNvPr id="14" name="Grupo 13">
            <a:extLst>
              <a:ext uri="{FF2B5EF4-FFF2-40B4-BE49-F238E27FC236}">
                <a16:creationId xmlns:a16="http://schemas.microsoft.com/office/drawing/2014/main" id="{4FE00A79-D313-4BCA-8378-1A197302847B}"/>
              </a:ext>
            </a:extLst>
          </p:cNvPr>
          <p:cNvGrpSpPr/>
          <p:nvPr/>
        </p:nvGrpSpPr>
        <p:grpSpPr>
          <a:xfrm>
            <a:off x="3202665" y="1930794"/>
            <a:ext cx="1232278" cy="1232278"/>
            <a:chOff x="1072151" y="1433649"/>
            <a:chExt cx="1232278" cy="1232278"/>
          </a:xfrm>
        </p:grpSpPr>
        <p:pic>
          <p:nvPicPr>
            <p:cNvPr id="11" name="Imagen 10">
              <a:extLst>
                <a:ext uri="{FF2B5EF4-FFF2-40B4-BE49-F238E27FC236}">
                  <a16:creationId xmlns:a16="http://schemas.microsoft.com/office/drawing/2014/main" id="{13BA0466-122B-4D1A-ABE0-319DF786C73D}"/>
                </a:ext>
              </a:extLst>
            </p:cNvPr>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1072151" y="1433649"/>
              <a:ext cx="1232278" cy="1232278"/>
            </a:xfrm>
            <a:prstGeom prst="rect">
              <a:avLst/>
            </a:prstGeom>
          </p:spPr>
        </p:pic>
        <p:sp>
          <p:nvSpPr>
            <p:cNvPr id="22536" name="Text Box 7"/>
            <p:cNvSpPr txBox="1">
              <a:spLocks noChangeArrowheads="1"/>
            </p:cNvSpPr>
            <p:nvPr/>
          </p:nvSpPr>
          <p:spPr bwMode="auto">
            <a:xfrm>
              <a:off x="1167035" y="1961049"/>
              <a:ext cx="1053494" cy="40011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fontAlgn="base">
                <a:spcBef>
                  <a:spcPct val="0"/>
                </a:spcBef>
                <a:spcAft>
                  <a:spcPct val="0"/>
                </a:spcAft>
              </a:pPr>
              <a:r>
                <a:rPr lang="de-DE" sz="2000" dirty="0">
                  <a:solidFill>
                    <a:srgbClr val="4D4D4D"/>
                  </a:solidFill>
                  <a:latin typeface="+mn-lt"/>
                  <a:cs typeface="Times New Roman" pitchFamily="18" charset="0"/>
                </a:rPr>
                <a:t>Permits</a:t>
              </a:r>
            </a:p>
          </p:txBody>
        </p:sp>
      </p:grpSp>
      <p:grpSp>
        <p:nvGrpSpPr>
          <p:cNvPr id="17" name="Grupo 16">
            <a:extLst>
              <a:ext uri="{FF2B5EF4-FFF2-40B4-BE49-F238E27FC236}">
                <a16:creationId xmlns:a16="http://schemas.microsoft.com/office/drawing/2014/main" id="{BFF96420-B353-4A49-93E6-B7FAA99578EA}"/>
              </a:ext>
            </a:extLst>
          </p:cNvPr>
          <p:cNvGrpSpPr/>
          <p:nvPr/>
        </p:nvGrpSpPr>
        <p:grpSpPr>
          <a:xfrm>
            <a:off x="2604920" y="3226755"/>
            <a:ext cx="1870493" cy="1870493"/>
            <a:chOff x="2435830" y="3577701"/>
            <a:chExt cx="1870493" cy="1870493"/>
          </a:xfrm>
        </p:grpSpPr>
        <p:pic>
          <p:nvPicPr>
            <p:cNvPr id="58" name="Imagen 57">
              <a:extLst>
                <a:ext uri="{FF2B5EF4-FFF2-40B4-BE49-F238E27FC236}">
                  <a16:creationId xmlns:a16="http://schemas.microsoft.com/office/drawing/2014/main" id="{C732C9F9-818B-476F-95DA-1674FA532035}"/>
                </a:ext>
              </a:extLst>
            </p:cNvPr>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flipH="1">
              <a:off x="2435830" y="3577701"/>
              <a:ext cx="1870493" cy="1870493"/>
            </a:xfrm>
            <a:prstGeom prst="rect">
              <a:avLst/>
            </a:prstGeom>
          </p:spPr>
        </p:pic>
        <p:sp>
          <p:nvSpPr>
            <p:cNvPr id="22540" name="textruta 24"/>
            <p:cNvSpPr txBox="1">
              <a:spLocks noChangeArrowheads="1"/>
            </p:cNvSpPr>
            <p:nvPr/>
          </p:nvSpPr>
          <p:spPr bwMode="auto">
            <a:xfrm>
              <a:off x="2668502" y="4333168"/>
              <a:ext cx="1478460" cy="7078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pPr>
              <a:r>
                <a:rPr lang="en-US" sz="2000" dirty="0">
                  <a:solidFill>
                    <a:srgbClr val="4D4D4D"/>
                  </a:solidFill>
                  <a:latin typeface="+mn-lt"/>
                  <a:cs typeface="Times New Roman" pitchFamily="18" charset="0"/>
                </a:rPr>
                <a:t>Household</a:t>
              </a:r>
              <a:r>
                <a:rPr lang="en-US" sz="2000" dirty="0">
                  <a:solidFill>
                    <a:srgbClr val="000000"/>
                  </a:solidFill>
                  <a:latin typeface="+mn-lt"/>
                </a:rPr>
                <a:t> </a:t>
              </a:r>
              <a:r>
                <a:rPr lang="en-US" sz="2000" dirty="0">
                  <a:solidFill>
                    <a:srgbClr val="4D4D4D"/>
                  </a:solidFill>
                  <a:latin typeface="+mn-lt"/>
                  <a:cs typeface="Times New Roman" pitchFamily="18" charset="0"/>
                </a:rPr>
                <a:t>products</a:t>
              </a:r>
            </a:p>
          </p:txBody>
        </p:sp>
      </p:grpSp>
      <p:grpSp>
        <p:nvGrpSpPr>
          <p:cNvPr id="16" name="Grupo 15">
            <a:extLst>
              <a:ext uri="{FF2B5EF4-FFF2-40B4-BE49-F238E27FC236}">
                <a16:creationId xmlns:a16="http://schemas.microsoft.com/office/drawing/2014/main" id="{0425B93E-647F-41F8-9C8C-7DF8ABF30C69}"/>
              </a:ext>
            </a:extLst>
          </p:cNvPr>
          <p:cNvGrpSpPr/>
          <p:nvPr/>
        </p:nvGrpSpPr>
        <p:grpSpPr>
          <a:xfrm>
            <a:off x="4130642" y="4822585"/>
            <a:ext cx="1663170" cy="1522064"/>
            <a:chOff x="2762908" y="2486791"/>
            <a:chExt cx="1663170" cy="1522064"/>
          </a:xfrm>
        </p:grpSpPr>
        <p:pic>
          <p:nvPicPr>
            <p:cNvPr id="57" name="Imagen 56">
              <a:extLst>
                <a:ext uri="{FF2B5EF4-FFF2-40B4-BE49-F238E27FC236}">
                  <a16:creationId xmlns:a16="http://schemas.microsoft.com/office/drawing/2014/main" id="{FAE06C2E-FBC0-4D29-A101-CB1C6946E2D3}"/>
                </a:ext>
              </a:extLst>
            </p:cNvPr>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2842403" y="2486791"/>
              <a:ext cx="1522064" cy="1522064"/>
            </a:xfrm>
            <a:prstGeom prst="rect">
              <a:avLst/>
            </a:prstGeom>
          </p:spPr>
        </p:pic>
        <p:sp>
          <p:nvSpPr>
            <p:cNvPr id="33" name="textruta 23">
              <a:extLst>
                <a:ext uri="{FF2B5EF4-FFF2-40B4-BE49-F238E27FC236}">
                  <a16:creationId xmlns:a16="http://schemas.microsoft.com/office/drawing/2014/main" id="{EA48C9D6-1C5D-4A56-85E9-CE097BDBEA50}"/>
                </a:ext>
              </a:extLst>
            </p:cNvPr>
            <p:cNvSpPr txBox="1">
              <a:spLocks noChangeArrowheads="1"/>
            </p:cNvSpPr>
            <p:nvPr/>
          </p:nvSpPr>
          <p:spPr bwMode="auto">
            <a:xfrm>
              <a:off x="2762908" y="3180070"/>
              <a:ext cx="1663170" cy="40011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pPr>
              <a:r>
                <a:rPr lang="en-US" sz="2000" dirty="0">
                  <a:solidFill>
                    <a:srgbClr val="4D4D4D"/>
                  </a:solidFill>
                  <a:latin typeface="+mn-lt"/>
                </a:rPr>
                <a:t>Consumers</a:t>
              </a:r>
            </a:p>
          </p:txBody>
        </p:sp>
      </p:grpSp>
      <p:pic>
        <p:nvPicPr>
          <p:cNvPr id="40" name="Bildobjekt 2" descr="En bild som visar Teckensnitt, Grafik, grafisk design, logotyp&#10;&#10;Automatiskt genererad beskrivning">
            <a:extLst>
              <a:ext uri="{FF2B5EF4-FFF2-40B4-BE49-F238E27FC236}">
                <a16:creationId xmlns:a16="http://schemas.microsoft.com/office/drawing/2014/main" id="{D588395B-5231-4E84-A67A-CA269E90DD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09261" y="5996230"/>
            <a:ext cx="1955803" cy="543278"/>
          </a:xfrm>
          <a:prstGeom prst="rect">
            <a:avLst/>
          </a:prstGeom>
        </p:spPr>
      </p:pic>
      <p:pic>
        <p:nvPicPr>
          <p:cNvPr id="31" name="Imagen 30">
            <a:extLst>
              <a:ext uri="{FF2B5EF4-FFF2-40B4-BE49-F238E27FC236}">
                <a16:creationId xmlns:a16="http://schemas.microsoft.com/office/drawing/2014/main" id="{C7F58D9A-409C-4A46-B3DC-7C3CE75DB0AA}"/>
              </a:ext>
            </a:extLst>
          </p:cNvPr>
          <p:cNvPicPr>
            <a:picLocks noChangeAspect="1"/>
          </p:cNvPicPr>
          <p:nvPr/>
        </p:nvPicPr>
        <p:blipFill rotWithShape="1">
          <a:blip r:embed="rId5">
            <a:alphaModFix amt="20000"/>
            <a:extLst>
              <a:ext uri="{28A0092B-C50C-407E-A947-70E740481C1C}">
                <a14:useLocalDpi xmlns:a14="http://schemas.microsoft.com/office/drawing/2010/main" val="0"/>
              </a:ext>
            </a:extLst>
          </a:blip>
          <a:srcRect l="20936" t="6462" r="74343" b="6444"/>
          <a:stretch/>
        </p:blipFill>
        <p:spPr>
          <a:xfrm>
            <a:off x="0" y="1400"/>
            <a:ext cx="644112" cy="6856600"/>
          </a:xfrm>
          <a:prstGeom prst="rect">
            <a:avLst/>
          </a:prstGeom>
        </p:spPr>
      </p:pic>
      <p:sp>
        <p:nvSpPr>
          <p:cNvPr id="34" name="Rubrik 1">
            <a:extLst>
              <a:ext uri="{FF2B5EF4-FFF2-40B4-BE49-F238E27FC236}">
                <a16:creationId xmlns:a16="http://schemas.microsoft.com/office/drawing/2014/main" id="{9DC18523-9BC7-45ED-B8F8-064C02C9F466}"/>
              </a:ext>
            </a:extLst>
          </p:cNvPr>
          <p:cNvSpPr txBox="1">
            <a:spLocks/>
          </p:cNvSpPr>
          <p:nvPr/>
        </p:nvSpPr>
        <p:spPr>
          <a:xfrm>
            <a:off x="1083180" y="293321"/>
            <a:ext cx="10025639" cy="964907"/>
          </a:xfrm>
          <a:prstGeom prst="rect">
            <a:avLst/>
          </a:prstGeom>
          <a:solidFill>
            <a:srgbClr val="4D4D4D"/>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dirty="0">
                <a:solidFill>
                  <a:schemeClr val="bg1"/>
                </a:solidFill>
              </a:rPr>
              <a:t>Hazard classification is fundamental for risk assessment and risk reduction</a:t>
            </a:r>
            <a:endParaRPr lang="sv-SE" sz="3200" b="1" dirty="0">
              <a:solidFill>
                <a:schemeClr val="bg1"/>
              </a:solidFill>
            </a:endParaRPr>
          </a:p>
        </p:txBody>
      </p:sp>
      <p:pic>
        <p:nvPicPr>
          <p:cNvPr id="3" name="Imagen 2">
            <a:extLst>
              <a:ext uri="{FF2B5EF4-FFF2-40B4-BE49-F238E27FC236}">
                <a16:creationId xmlns:a16="http://schemas.microsoft.com/office/drawing/2014/main" id="{7E1541C0-7B3B-4657-BB6E-DD663F1011BF}"/>
              </a:ext>
            </a:extLst>
          </p:cNvPr>
          <p:cNvPicPr>
            <a:picLocks noChangeAspect="1"/>
          </p:cNvPicPr>
          <p:nvPr/>
        </p:nvPicPr>
        <p:blipFill>
          <a:blip r:embed="rId6">
            <a:extLst>
              <a:ext uri="{BEBA8EAE-BF5A-486C-A8C5-ECC9F3942E4B}">
                <a14:imgProps xmlns:a14="http://schemas.microsoft.com/office/drawing/2010/main">
                  <a14:imgLayer r:embed="rId7">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4527912" y="2010796"/>
            <a:ext cx="3221279" cy="3221279"/>
          </a:xfrm>
          <a:prstGeom prst="rect">
            <a:avLst/>
          </a:prstGeom>
        </p:spPr>
      </p:pic>
      <p:sp>
        <p:nvSpPr>
          <p:cNvPr id="12" name="Rectángulo 11">
            <a:extLst>
              <a:ext uri="{FF2B5EF4-FFF2-40B4-BE49-F238E27FC236}">
                <a16:creationId xmlns:a16="http://schemas.microsoft.com/office/drawing/2014/main" id="{2E343316-ADAA-4FF5-86B5-0F6992DAA45C}"/>
              </a:ext>
            </a:extLst>
          </p:cNvPr>
          <p:cNvSpPr/>
          <p:nvPr/>
        </p:nvSpPr>
        <p:spPr>
          <a:xfrm>
            <a:off x="5335767" y="3310014"/>
            <a:ext cx="1646058" cy="2885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50" name="textruta 5">
            <a:extLst>
              <a:ext uri="{FF2B5EF4-FFF2-40B4-BE49-F238E27FC236}">
                <a16:creationId xmlns:a16="http://schemas.microsoft.com/office/drawing/2014/main" id="{0DC5222E-55AD-4B31-9419-66FCA0D13EE8}"/>
              </a:ext>
            </a:extLst>
          </p:cNvPr>
          <p:cNvSpPr txBox="1"/>
          <p:nvPr/>
        </p:nvSpPr>
        <p:spPr>
          <a:xfrm>
            <a:off x="5247059" y="3274654"/>
            <a:ext cx="1843710" cy="860492"/>
          </a:xfrm>
          <a:prstGeom prst="rect">
            <a:avLst/>
          </a:prstGeom>
          <a:noFill/>
        </p:spPr>
        <p:txBody>
          <a:bodyPr wrap="square" rtlCol="0">
            <a:spAutoFit/>
          </a:bodyPr>
          <a:lstStyle/>
          <a:p>
            <a:pPr algn="ctr"/>
            <a:r>
              <a:rPr lang="en-US" b="1" dirty="0">
                <a:solidFill>
                  <a:srgbClr val="4D4D4D"/>
                </a:solidFill>
              </a:rPr>
              <a:t>Classification: </a:t>
            </a:r>
          </a:p>
          <a:p>
            <a:pPr algn="ctr"/>
            <a:r>
              <a:rPr lang="en-US" sz="1596" dirty="0"/>
              <a:t>Type and severity </a:t>
            </a:r>
          </a:p>
          <a:p>
            <a:pPr algn="ctr"/>
            <a:r>
              <a:rPr lang="en-US" sz="1596" dirty="0"/>
              <a:t>of hazard</a:t>
            </a:r>
          </a:p>
        </p:txBody>
      </p:sp>
      <p:grpSp>
        <p:nvGrpSpPr>
          <p:cNvPr id="18" name="Grupo 17">
            <a:extLst>
              <a:ext uri="{FF2B5EF4-FFF2-40B4-BE49-F238E27FC236}">
                <a16:creationId xmlns:a16="http://schemas.microsoft.com/office/drawing/2014/main" id="{8FA710A2-D0F4-417A-B9DB-8B3ABC6BCC73}"/>
              </a:ext>
            </a:extLst>
          </p:cNvPr>
          <p:cNvGrpSpPr/>
          <p:nvPr/>
        </p:nvGrpSpPr>
        <p:grpSpPr>
          <a:xfrm>
            <a:off x="496569" y="4328852"/>
            <a:ext cx="3373375" cy="2750069"/>
            <a:chOff x="890237" y="4214025"/>
            <a:chExt cx="3373375" cy="2750069"/>
          </a:xfrm>
        </p:grpSpPr>
        <p:pic>
          <p:nvPicPr>
            <p:cNvPr id="59" name="Imagen 58">
              <a:extLst>
                <a:ext uri="{FF2B5EF4-FFF2-40B4-BE49-F238E27FC236}">
                  <a16:creationId xmlns:a16="http://schemas.microsoft.com/office/drawing/2014/main" id="{EB317852-0990-44F9-854F-8E1B1981731B}"/>
                </a:ext>
              </a:extLst>
            </p:cNvPr>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flipH="1">
              <a:off x="1225407" y="4214025"/>
              <a:ext cx="2750069" cy="2750069"/>
            </a:xfrm>
            <a:prstGeom prst="rect">
              <a:avLst/>
            </a:prstGeom>
          </p:spPr>
        </p:pic>
        <p:sp>
          <p:nvSpPr>
            <p:cNvPr id="60" name="textruta 23">
              <a:extLst>
                <a:ext uri="{FF2B5EF4-FFF2-40B4-BE49-F238E27FC236}">
                  <a16:creationId xmlns:a16="http://schemas.microsoft.com/office/drawing/2014/main" id="{3B936077-E8DD-4B10-8A19-DD730550384B}"/>
                </a:ext>
              </a:extLst>
            </p:cNvPr>
            <p:cNvSpPr txBox="1">
              <a:spLocks noChangeArrowheads="1"/>
            </p:cNvSpPr>
            <p:nvPr/>
          </p:nvSpPr>
          <p:spPr bwMode="auto">
            <a:xfrm>
              <a:off x="890237" y="5244864"/>
              <a:ext cx="3373375"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pPr>
              <a:r>
                <a:rPr lang="en-US" sz="2000" dirty="0">
                  <a:solidFill>
                    <a:srgbClr val="4D4D4D"/>
                  </a:solidFill>
                  <a:latin typeface="+mn-lt"/>
                </a:rPr>
                <a:t>Chemicals </a:t>
              </a:r>
            </a:p>
            <a:p>
              <a:pPr algn="ctr" eaLnBrk="1" fontAlgn="base" hangingPunct="1">
                <a:spcBef>
                  <a:spcPct val="0"/>
                </a:spcBef>
                <a:spcAft>
                  <a:spcPct val="0"/>
                </a:spcAft>
              </a:pPr>
              <a:r>
                <a:rPr lang="en-US" sz="2000" dirty="0">
                  <a:solidFill>
                    <a:srgbClr val="4D4D4D"/>
                  </a:solidFill>
                  <a:latin typeface="+mn-lt"/>
                </a:rPr>
                <a:t>in articles </a:t>
              </a:r>
            </a:p>
            <a:p>
              <a:pPr algn="ctr" eaLnBrk="1" fontAlgn="base" hangingPunct="1">
                <a:spcBef>
                  <a:spcPct val="0"/>
                </a:spcBef>
                <a:spcAft>
                  <a:spcPct val="0"/>
                </a:spcAft>
              </a:pPr>
              <a:r>
                <a:rPr lang="en-US" sz="1400" dirty="0">
                  <a:solidFill>
                    <a:srgbClr val="4D4D4D"/>
                  </a:solidFill>
                  <a:latin typeface="+mn-lt"/>
                </a:rPr>
                <a:t>(toys, textiles, electronics…)</a:t>
              </a:r>
              <a:endParaRPr lang="en-US" dirty="0">
                <a:solidFill>
                  <a:srgbClr val="4D4D4D"/>
                </a:solidFill>
                <a:latin typeface="+mn-lt"/>
              </a:endParaRPr>
            </a:p>
          </p:txBody>
        </p:sp>
      </p:grpSp>
      <p:grpSp>
        <p:nvGrpSpPr>
          <p:cNvPr id="19" name="Grupo 18">
            <a:extLst>
              <a:ext uri="{FF2B5EF4-FFF2-40B4-BE49-F238E27FC236}">
                <a16:creationId xmlns:a16="http://schemas.microsoft.com/office/drawing/2014/main" id="{FD8D827F-42C7-4E1B-9AB8-C65149016982}"/>
              </a:ext>
            </a:extLst>
          </p:cNvPr>
          <p:cNvGrpSpPr/>
          <p:nvPr/>
        </p:nvGrpSpPr>
        <p:grpSpPr>
          <a:xfrm>
            <a:off x="8323254" y="3136988"/>
            <a:ext cx="3373375" cy="2777104"/>
            <a:chOff x="4001174" y="4600795"/>
            <a:chExt cx="3373375" cy="2777104"/>
          </a:xfrm>
        </p:grpSpPr>
        <p:pic>
          <p:nvPicPr>
            <p:cNvPr id="62" name="Imagen 61">
              <a:extLst>
                <a:ext uri="{FF2B5EF4-FFF2-40B4-BE49-F238E27FC236}">
                  <a16:creationId xmlns:a16="http://schemas.microsoft.com/office/drawing/2014/main" id="{8098E26B-766D-4081-A892-F458484FCD0F}"/>
                </a:ext>
              </a:extLst>
            </p:cNvPr>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4277941" y="4600795"/>
              <a:ext cx="2777104" cy="2777104"/>
            </a:xfrm>
            <a:prstGeom prst="rect">
              <a:avLst/>
            </a:prstGeom>
          </p:spPr>
        </p:pic>
        <p:sp>
          <p:nvSpPr>
            <p:cNvPr id="64" name="textruta 23">
              <a:extLst>
                <a:ext uri="{FF2B5EF4-FFF2-40B4-BE49-F238E27FC236}">
                  <a16:creationId xmlns:a16="http://schemas.microsoft.com/office/drawing/2014/main" id="{39665557-3828-4FD1-84BF-64DBB85A2982}"/>
                </a:ext>
              </a:extLst>
            </p:cNvPr>
            <p:cNvSpPr txBox="1">
              <a:spLocks noChangeArrowheads="1"/>
            </p:cNvSpPr>
            <p:nvPr/>
          </p:nvSpPr>
          <p:spPr bwMode="auto">
            <a:xfrm>
              <a:off x="4001174" y="5646920"/>
              <a:ext cx="3373375" cy="123110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pPr>
              <a:r>
                <a:rPr lang="en-GB" sz="2000" dirty="0">
                  <a:solidFill>
                    <a:srgbClr val="4D4D4D"/>
                  </a:solidFill>
                  <a:latin typeface="+mn-lt"/>
                </a:rPr>
                <a:t>Emergency </a:t>
              </a:r>
            </a:p>
            <a:p>
              <a:pPr algn="ctr" eaLnBrk="1" fontAlgn="base" hangingPunct="1">
                <a:spcBef>
                  <a:spcPct val="0"/>
                </a:spcBef>
                <a:spcAft>
                  <a:spcPct val="0"/>
                </a:spcAft>
              </a:pPr>
              <a:r>
                <a:rPr lang="en-GB" sz="2000" dirty="0">
                  <a:solidFill>
                    <a:srgbClr val="4D4D4D"/>
                  </a:solidFill>
                  <a:latin typeface="+mn-lt"/>
                </a:rPr>
                <a:t>response</a:t>
              </a:r>
            </a:p>
            <a:p>
              <a:pPr algn="ctr" eaLnBrk="1" fontAlgn="base" hangingPunct="1">
                <a:spcBef>
                  <a:spcPct val="0"/>
                </a:spcBef>
                <a:spcAft>
                  <a:spcPct val="0"/>
                </a:spcAft>
              </a:pPr>
              <a:r>
                <a:rPr lang="en-GB" sz="1600" dirty="0">
                  <a:solidFill>
                    <a:srgbClr val="4D4D4D"/>
                  </a:solidFill>
                  <a:latin typeface="+mn-lt"/>
                </a:rPr>
                <a:t>Poison information centres</a:t>
              </a:r>
              <a:endParaRPr lang="en-US" sz="1600" dirty="0">
                <a:solidFill>
                  <a:srgbClr val="4D4D4D"/>
                </a:solidFill>
                <a:latin typeface="+mn-lt"/>
              </a:endParaRPr>
            </a:p>
            <a:p>
              <a:pPr algn="ctr" eaLnBrk="1" fontAlgn="base" hangingPunct="1">
                <a:spcBef>
                  <a:spcPct val="0"/>
                </a:spcBef>
                <a:spcAft>
                  <a:spcPct val="0"/>
                </a:spcAft>
              </a:pPr>
              <a:endParaRPr lang="en-US" dirty="0">
                <a:solidFill>
                  <a:srgbClr val="4D4D4D"/>
                </a:solidFill>
                <a:latin typeface="+mn-lt"/>
              </a:endParaRPr>
            </a:p>
          </p:txBody>
        </p:sp>
      </p:grpSp>
      <p:grpSp>
        <p:nvGrpSpPr>
          <p:cNvPr id="65" name="Grupo 64">
            <a:extLst>
              <a:ext uri="{FF2B5EF4-FFF2-40B4-BE49-F238E27FC236}">
                <a16:creationId xmlns:a16="http://schemas.microsoft.com/office/drawing/2014/main" id="{1AA0BA8D-FDBF-43B6-B3ED-3992E54527BF}"/>
              </a:ext>
            </a:extLst>
          </p:cNvPr>
          <p:cNvGrpSpPr/>
          <p:nvPr/>
        </p:nvGrpSpPr>
        <p:grpSpPr>
          <a:xfrm>
            <a:off x="10375778" y="2282372"/>
            <a:ext cx="1232278" cy="1232278"/>
            <a:chOff x="1072151" y="1433649"/>
            <a:chExt cx="1232278" cy="1232278"/>
          </a:xfrm>
        </p:grpSpPr>
        <p:pic>
          <p:nvPicPr>
            <p:cNvPr id="66" name="Imagen 65">
              <a:extLst>
                <a:ext uri="{FF2B5EF4-FFF2-40B4-BE49-F238E27FC236}">
                  <a16:creationId xmlns:a16="http://schemas.microsoft.com/office/drawing/2014/main" id="{8829C5DB-8A3E-4181-A182-F43DDF5C2088}"/>
                </a:ext>
              </a:extLst>
            </p:cNvPr>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1072151" y="1433649"/>
              <a:ext cx="1232278" cy="1232278"/>
            </a:xfrm>
            <a:prstGeom prst="rect">
              <a:avLst/>
            </a:prstGeom>
          </p:spPr>
        </p:pic>
        <p:sp>
          <p:nvSpPr>
            <p:cNvPr id="67" name="Text Box 7">
              <a:extLst>
                <a:ext uri="{FF2B5EF4-FFF2-40B4-BE49-F238E27FC236}">
                  <a16:creationId xmlns:a16="http://schemas.microsoft.com/office/drawing/2014/main" id="{436574E6-C53B-408D-AD18-7C62A61A0327}"/>
                </a:ext>
              </a:extLst>
            </p:cNvPr>
            <p:cNvSpPr txBox="1">
              <a:spLocks noChangeArrowheads="1"/>
            </p:cNvSpPr>
            <p:nvPr/>
          </p:nvSpPr>
          <p:spPr bwMode="auto">
            <a:xfrm>
              <a:off x="1167035" y="1961049"/>
              <a:ext cx="1082348" cy="40011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fontAlgn="base">
                <a:spcBef>
                  <a:spcPct val="0"/>
                </a:spcBef>
                <a:spcAft>
                  <a:spcPct val="0"/>
                </a:spcAft>
              </a:pPr>
              <a:r>
                <a:rPr lang="de-DE" sz="2000" dirty="0">
                  <a:solidFill>
                    <a:srgbClr val="4D4D4D"/>
                  </a:solidFill>
                  <a:latin typeface="+mn-lt"/>
                  <a:cs typeface="Times New Roman" pitchFamily="18" charset="0"/>
                </a:rPr>
                <a:t>Storage</a:t>
              </a:r>
            </a:p>
          </p:txBody>
        </p:sp>
      </p:grpSp>
      <p:grpSp>
        <p:nvGrpSpPr>
          <p:cNvPr id="68" name="Grupo 67">
            <a:extLst>
              <a:ext uri="{FF2B5EF4-FFF2-40B4-BE49-F238E27FC236}">
                <a16:creationId xmlns:a16="http://schemas.microsoft.com/office/drawing/2014/main" id="{20A87C9D-7608-419E-BDB0-C00BAAE8F127}"/>
              </a:ext>
            </a:extLst>
          </p:cNvPr>
          <p:cNvGrpSpPr/>
          <p:nvPr/>
        </p:nvGrpSpPr>
        <p:grpSpPr>
          <a:xfrm>
            <a:off x="8847526" y="1411183"/>
            <a:ext cx="1538884" cy="1478461"/>
            <a:chOff x="3039438" y="1413909"/>
            <a:chExt cx="1538884" cy="1478461"/>
          </a:xfrm>
        </p:grpSpPr>
        <p:pic>
          <p:nvPicPr>
            <p:cNvPr id="69" name="Imagen 68">
              <a:extLst>
                <a:ext uri="{FF2B5EF4-FFF2-40B4-BE49-F238E27FC236}">
                  <a16:creationId xmlns:a16="http://schemas.microsoft.com/office/drawing/2014/main" id="{56A243DD-57BC-4075-B47D-B6A88DBCDC7D}"/>
                </a:ext>
              </a:extLst>
            </p:cNvPr>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flipH="1">
              <a:off x="3039438" y="1413909"/>
              <a:ext cx="1478461" cy="1478461"/>
            </a:xfrm>
            <a:prstGeom prst="rect">
              <a:avLst/>
            </a:prstGeom>
          </p:spPr>
        </p:pic>
        <p:sp>
          <p:nvSpPr>
            <p:cNvPr id="70" name="Text Box 3">
              <a:extLst>
                <a:ext uri="{FF2B5EF4-FFF2-40B4-BE49-F238E27FC236}">
                  <a16:creationId xmlns:a16="http://schemas.microsoft.com/office/drawing/2014/main" id="{CF08C480-17DB-4B6A-9D2F-7A718BCD86A1}"/>
                </a:ext>
              </a:extLst>
            </p:cNvPr>
            <p:cNvSpPr txBox="1">
              <a:spLocks noChangeArrowheads="1"/>
            </p:cNvSpPr>
            <p:nvPr/>
          </p:nvSpPr>
          <p:spPr bwMode="auto">
            <a:xfrm>
              <a:off x="3128126" y="2078631"/>
              <a:ext cx="1450196" cy="40011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fontAlgn="base">
                <a:spcBef>
                  <a:spcPct val="0"/>
                </a:spcBef>
                <a:spcAft>
                  <a:spcPct val="0"/>
                </a:spcAft>
              </a:pPr>
              <a:r>
                <a:rPr lang="en-US" sz="2000" dirty="0">
                  <a:solidFill>
                    <a:srgbClr val="4D4D4D"/>
                  </a:solidFill>
                  <a:latin typeface="+mn-lt"/>
                  <a:cs typeface="Times New Roman" pitchFamily="18" charset="0"/>
                </a:rPr>
                <a:t>Packaging</a:t>
              </a:r>
            </a:p>
          </p:txBody>
        </p:sp>
      </p:grpSp>
      <p:grpSp>
        <p:nvGrpSpPr>
          <p:cNvPr id="71" name="Grupo 70">
            <a:extLst>
              <a:ext uri="{FF2B5EF4-FFF2-40B4-BE49-F238E27FC236}">
                <a16:creationId xmlns:a16="http://schemas.microsoft.com/office/drawing/2014/main" id="{20C1526C-759B-431C-8A0E-5FD90B55D4D5}"/>
              </a:ext>
            </a:extLst>
          </p:cNvPr>
          <p:cNvGrpSpPr/>
          <p:nvPr/>
        </p:nvGrpSpPr>
        <p:grpSpPr>
          <a:xfrm>
            <a:off x="7789054" y="2532293"/>
            <a:ext cx="1663170" cy="1522064"/>
            <a:chOff x="2762908" y="2486791"/>
            <a:chExt cx="1663170" cy="1522064"/>
          </a:xfrm>
        </p:grpSpPr>
        <p:pic>
          <p:nvPicPr>
            <p:cNvPr id="72" name="Imagen 71">
              <a:extLst>
                <a:ext uri="{FF2B5EF4-FFF2-40B4-BE49-F238E27FC236}">
                  <a16:creationId xmlns:a16="http://schemas.microsoft.com/office/drawing/2014/main" id="{B91A0847-F749-43DA-BDCE-B2B12551BD1E}"/>
                </a:ext>
              </a:extLst>
            </p:cNvPr>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2842403" y="2486791"/>
              <a:ext cx="1522064" cy="1522064"/>
            </a:xfrm>
            <a:prstGeom prst="rect">
              <a:avLst/>
            </a:prstGeom>
          </p:spPr>
        </p:pic>
        <p:sp>
          <p:nvSpPr>
            <p:cNvPr id="73" name="textruta 23">
              <a:extLst>
                <a:ext uri="{FF2B5EF4-FFF2-40B4-BE49-F238E27FC236}">
                  <a16:creationId xmlns:a16="http://schemas.microsoft.com/office/drawing/2014/main" id="{E607A14A-C36E-458F-97DE-E14FCBE2FFDB}"/>
                </a:ext>
              </a:extLst>
            </p:cNvPr>
            <p:cNvSpPr txBox="1">
              <a:spLocks noChangeArrowheads="1"/>
            </p:cNvSpPr>
            <p:nvPr/>
          </p:nvSpPr>
          <p:spPr bwMode="auto">
            <a:xfrm>
              <a:off x="2762908" y="3180070"/>
              <a:ext cx="1663170" cy="40011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pPr>
              <a:r>
                <a:rPr lang="en-US" sz="2000" dirty="0">
                  <a:solidFill>
                    <a:srgbClr val="4D4D4D"/>
                  </a:solidFill>
                  <a:latin typeface="+mn-lt"/>
                </a:rPr>
                <a:t>Transport</a:t>
              </a:r>
            </a:p>
          </p:txBody>
        </p:sp>
      </p:grpSp>
      <p:grpSp>
        <p:nvGrpSpPr>
          <p:cNvPr id="20" name="Grupo 19">
            <a:extLst>
              <a:ext uri="{FF2B5EF4-FFF2-40B4-BE49-F238E27FC236}">
                <a16:creationId xmlns:a16="http://schemas.microsoft.com/office/drawing/2014/main" id="{C52EC0F5-B133-471F-9F71-815004B5AC26}"/>
              </a:ext>
            </a:extLst>
          </p:cNvPr>
          <p:cNvGrpSpPr/>
          <p:nvPr/>
        </p:nvGrpSpPr>
        <p:grpSpPr>
          <a:xfrm>
            <a:off x="7359513" y="1284148"/>
            <a:ext cx="1114924" cy="1114924"/>
            <a:chOff x="5889495" y="5449632"/>
            <a:chExt cx="1114924" cy="1114924"/>
          </a:xfrm>
        </p:grpSpPr>
        <p:pic>
          <p:nvPicPr>
            <p:cNvPr id="78" name="Imagen 77">
              <a:extLst>
                <a:ext uri="{FF2B5EF4-FFF2-40B4-BE49-F238E27FC236}">
                  <a16:creationId xmlns:a16="http://schemas.microsoft.com/office/drawing/2014/main" id="{DC27B394-0C1D-443F-BC5A-E9A211B965D0}"/>
                </a:ext>
              </a:extLst>
            </p:cNvPr>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flipH="1">
              <a:off x="5889495" y="5449632"/>
              <a:ext cx="1114924" cy="1114924"/>
            </a:xfrm>
            <a:prstGeom prst="rect">
              <a:avLst/>
            </a:prstGeom>
          </p:spPr>
        </p:pic>
        <p:sp>
          <p:nvSpPr>
            <p:cNvPr id="79" name="Text Box 7">
              <a:extLst>
                <a:ext uri="{FF2B5EF4-FFF2-40B4-BE49-F238E27FC236}">
                  <a16:creationId xmlns:a16="http://schemas.microsoft.com/office/drawing/2014/main" id="{72D4F416-03DD-41BC-AE6E-5CF2038D9866}"/>
                </a:ext>
              </a:extLst>
            </p:cNvPr>
            <p:cNvSpPr txBox="1">
              <a:spLocks noChangeArrowheads="1"/>
            </p:cNvSpPr>
            <p:nvPr/>
          </p:nvSpPr>
          <p:spPr bwMode="auto">
            <a:xfrm>
              <a:off x="6032908" y="5881779"/>
              <a:ext cx="901337" cy="40011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fontAlgn="base">
                <a:spcBef>
                  <a:spcPct val="0"/>
                </a:spcBef>
                <a:spcAft>
                  <a:spcPct val="0"/>
                </a:spcAft>
              </a:pPr>
              <a:r>
                <a:rPr lang="de-DE" sz="2000" dirty="0">
                  <a:solidFill>
                    <a:srgbClr val="4D4D4D"/>
                  </a:solidFill>
                  <a:latin typeface="+mn-lt"/>
                  <a:cs typeface="Times New Roman" pitchFamily="18" charset="0"/>
                </a:rPr>
                <a:t>Waste</a:t>
              </a:r>
            </a:p>
          </p:txBody>
        </p:sp>
      </p:grpSp>
      <p:grpSp>
        <p:nvGrpSpPr>
          <p:cNvPr id="21" name="Grupo 20">
            <a:extLst>
              <a:ext uri="{FF2B5EF4-FFF2-40B4-BE49-F238E27FC236}">
                <a16:creationId xmlns:a16="http://schemas.microsoft.com/office/drawing/2014/main" id="{3D78B5C1-1987-4343-B346-9FA4E20A6B61}"/>
              </a:ext>
            </a:extLst>
          </p:cNvPr>
          <p:cNvGrpSpPr/>
          <p:nvPr/>
        </p:nvGrpSpPr>
        <p:grpSpPr>
          <a:xfrm>
            <a:off x="6054511" y="4575854"/>
            <a:ext cx="3373375" cy="2453143"/>
            <a:chOff x="6179939" y="4407125"/>
            <a:chExt cx="3373375" cy="2453143"/>
          </a:xfrm>
        </p:grpSpPr>
        <p:pic>
          <p:nvPicPr>
            <p:cNvPr id="81" name="Imagen 80">
              <a:extLst>
                <a:ext uri="{FF2B5EF4-FFF2-40B4-BE49-F238E27FC236}">
                  <a16:creationId xmlns:a16="http://schemas.microsoft.com/office/drawing/2014/main" id="{ED7DFBFF-6A56-47C0-909C-29FD93D48D8C}"/>
                </a:ext>
              </a:extLst>
            </p:cNvPr>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flipH="1">
              <a:off x="6621192" y="4407125"/>
              <a:ext cx="2453143" cy="2453143"/>
            </a:xfrm>
            <a:prstGeom prst="rect">
              <a:avLst/>
            </a:prstGeom>
          </p:spPr>
        </p:pic>
        <p:sp>
          <p:nvSpPr>
            <p:cNvPr id="83" name="textruta 23">
              <a:extLst>
                <a:ext uri="{FF2B5EF4-FFF2-40B4-BE49-F238E27FC236}">
                  <a16:creationId xmlns:a16="http://schemas.microsoft.com/office/drawing/2014/main" id="{1D6EEA9F-264D-4D87-8DEB-2E4D9273D413}"/>
                </a:ext>
              </a:extLst>
            </p:cNvPr>
            <p:cNvSpPr txBox="1">
              <a:spLocks noChangeArrowheads="1"/>
            </p:cNvSpPr>
            <p:nvPr/>
          </p:nvSpPr>
          <p:spPr bwMode="auto">
            <a:xfrm>
              <a:off x="6179939" y="5468034"/>
              <a:ext cx="3373375" cy="7078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fontAlgn="base">
                <a:spcBef>
                  <a:spcPct val="0"/>
                </a:spcBef>
                <a:spcAft>
                  <a:spcPct val="0"/>
                </a:spcAft>
              </a:pPr>
              <a:r>
                <a:rPr lang="en-US" sz="2000" dirty="0">
                  <a:solidFill>
                    <a:srgbClr val="4D4D4D"/>
                  </a:solidFill>
                  <a:latin typeface="+mn-lt"/>
                  <a:cs typeface="Times New Roman" pitchFamily="18" charset="0"/>
                </a:rPr>
                <a:t>Environmental </a:t>
              </a:r>
            </a:p>
            <a:p>
              <a:pPr algn="ctr" fontAlgn="base">
                <a:spcBef>
                  <a:spcPct val="0"/>
                </a:spcBef>
                <a:spcAft>
                  <a:spcPct val="0"/>
                </a:spcAft>
              </a:pPr>
              <a:r>
                <a:rPr lang="en-US" sz="2000" dirty="0">
                  <a:solidFill>
                    <a:srgbClr val="4D4D4D"/>
                  </a:solidFill>
                  <a:latin typeface="+mn-lt"/>
                  <a:cs typeface="Times New Roman" pitchFamily="18" charset="0"/>
                </a:rPr>
                <a:t>protection activities</a:t>
              </a:r>
            </a:p>
          </p:txBody>
        </p:sp>
      </p:grpSp>
    </p:spTree>
    <p:extLst>
      <p:ext uri="{BB962C8B-B14F-4D97-AF65-F5344CB8AC3E}">
        <p14:creationId xmlns:p14="http://schemas.microsoft.com/office/powerpoint/2010/main" val="3695256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1BF0325E-0475-BD18-2D10-5AF93BC24A60}"/>
              </a:ext>
            </a:extLst>
          </p:cNvPr>
          <p:cNvGraphicFramePr/>
          <p:nvPr>
            <p:extLst>
              <p:ext uri="{D42A27DB-BD31-4B8C-83A1-F6EECF244321}">
                <p14:modId xmlns:p14="http://schemas.microsoft.com/office/powerpoint/2010/main" val="1027586163"/>
              </p:ext>
            </p:extLst>
          </p:nvPr>
        </p:nvGraphicFramePr>
        <p:xfrm>
          <a:off x="1039199" y="1276350"/>
          <a:ext cx="6144191" cy="4991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Bildobjekt 2" descr="En bild som visar Teckensnitt, Grafik, grafisk design, logotyp&#10;&#10;Automatiskt genererad beskrivning">
            <a:extLst>
              <a:ext uri="{FF2B5EF4-FFF2-40B4-BE49-F238E27FC236}">
                <a16:creationId xmlns:a16="http://schemas.microsoft.com/office/drawing/2014/main" id="{D89456E0-5EB6-4EAE-9F09-186BADF1C98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809261" y="5996230"/>
            <a:ext cx="1955803" cy="543278"/>
          </a:xfrm>
          <a:prstGeom prst="rect">
            <a:avLst/>
          </a:prstGeom>
        </p:spPr>
      </p:pic>
      <p:pic>
        <p:nvPicPr>
          <p:cNvPr id="7" name="Imagen 6">
            <a:extLst>
              <a:ext uri="{FF2B5EF4-FFF2-40B4-BE49-F238E27FC236}">
                <a16:creationId xmlns:a16="http://schemas.microsoft.com/office/drawing/2014/main" id="{DA58DBF1-5A58-4495-88F8-F5BA500205B8}"/>
              </a:ext>
            </a:extLst>
          </p:cNvPr>
          <p:cNvPicPr>
            <a:picLocks noChangeAspect="1"/>
          </p:cNvPicPr>
          <p:nvPr/>
        </p:nvPicPr>
        <p:blipFill rotWithShape="1">
          <a:blip r:embed="rId9">
            <a:alphaModFix amt="20000"/>
            <a:extLst>
              <a:ext uri="{28A0092B-C50C-407E-A947-70E740481C1C}">
                <a14:useLocalDpi xmlns:a14="http://schemas.microsoft.com/office/drawing/2010/main" val="0"/>
              </a:ext>
            </a:extLst>
          </a:blip>
          <a:srcRect l="20936" t="6462" r="74343" b="6444"/>
          <a:stretch/>
        </p:blipFill>
        <p:spPr>
          <a:xfrm>
            <a:off x="0" y="1400"/>
            <a:ext cx="644112" cy="6856600"/>
          </a:xfrm>
          <a:prstGeom prst="rect">
            <a:avLst/>
          </a:prstGeom>
        </p:spPr>
      </p:pic>
      <p:sp>
        <p:nvSpPr>
          <p:cNvPr id="8" name="Rubrik 1">
            <a:extLst>
              <a:ext uri="{FF2B5EF4-FFF2-40B4-BE49-F238E27FC236}">
                <a16:creationId xmlns:a16="http://schemas.microsoft.com/office/drawing/2014/main" id="{D67612D5-DF82-41C4-BAC0-F68D2F095790}"/>
              </a:ext>
            </a:extLst>
          </p:cNvPr>
          <p:cNvSpPr txBox="1">
            <a:spLocks/>
          </p:cNvSpPr>
          <p:nvPr/>
        </p:nvSpPr>
        <p:spPr>
          <a:xfrm>
            <a:off x="1786759" y="293322"/>
            <a:ext cx="8618482" cy="766588"/>
          </a:xfrm>
          <a:prstGeom prst="rect">
            <a:avLst/>
          </a:prstGeom>
          <a:solidFill>
            <a:srgbClr val="4D4D4D"/>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200" b="1" dirty="0">
                <a:solidFill>
                  <a:schemeClr val="bg1"/>
                </a:solidFill>
              </a:rPr>
              <a:t>GHS is the basis for safe use of chemicals</a:t>
            </a:r>
            <a:endParaRPr lang="sv-SE" sz="3200" b="1" dirty="0">
              <a:solidFill>
                <a:schemeClr val="bg1"/>
              </a:solidFill>
            </a:endParaRPr>
          </a:p>
        </p:txBody>
      </p:sp>
      <p:sp>
        <p:nvSpPr>
          <p:cNvPr id="10" name="Rectángulo 9">
            <a:extLst>
              <a:ext uri="{FF2B5EF4-FFF2-40B4-BE49-F238E27FC236}">
                <a16:creationId xmlns:a16="http://schemas.microsoft.com/office/drawing/2014/main" id="{95D06168-D214-4D4F-8CC4-89B15BF33352}"/>
              </a:ext>
            </a:extLst>
          </p:cNvPr>
          <p:cNvSpPr/>
          <p:nvPr/>
        </p:nvSpPr>
        <p:spPr>
          <a:xfrm>
            <a:off x="12192000" y="1923135"/>
            <a:ext cx="1233806" cy="1189673"/>
          </a:xfrm>
          <a:prstGeom prst="rect">
            <a:avLst/>
          </a:prstGeom>
          <a:solidFill>
            <a:srgbClr val="64B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64B7E4"/>
              </a:solidFill>
            </a:endParaRPr>
          </a:p>
        </p:txBody>
      </p:sp>
      <p:sp>
        <p:nvSpPr>
          <p:cNvPr id="11" name="Rectángulo 10">
            <a:extLst>
              <a:ext uri="{FF2B5EF4-FFF2-40B4-BE49-F238E27FC236}">
                <a16:creationId xmlns:a16="http://schemas.microsoft.com/office/drawing/2014/main" id="{B5FDF3C9-4232-40AC-9694-AF45D0D22801}"/>
              </a:ext>
            </a:extLst>
          </p:cNvPr>
          <p:cNvSpPr/>
          <p:nvPr/>
        </p:nvSpPr>
        <p:spPr>
          <a:xfrm>
            <a:off x="12192000" y="3233261"/>
            <a:ext cx="1233806" cy="1189673"/>
          </a:xfrm>
          <a:prstGeom prst="rect">
            <a:avLst/>
          </a:prstGeom>
          <a:solidFill>
            <a:srgbClr val="9CC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9CCEED"/>
              </a:solidFill>
            </a:endParaRPr>
          </a:p>
        </p:txBody>
      </p:sp>
      <p:sp>
        <p:nvSpPr>
          <p:cNvPr id="12" name="Rectángulo 11">
            <a:extLst>
              <a:ext uri="{FF2B5EF4-FFF2-40B4-BE49-F238E27FC236}">
                <a16:creationId xmlns:a16="http://schemas.microsoft.com/office/drawing/2014/main" id="{F847645A-ADFA-4020-955E-C32C0E08A3FE}"/>
              </a:ext>
            </a:extLst>
          </p:cNvPr>
          <p:cNvSpPr/>
          <p:nvPr/>
        </p:nvSpPr>
        <p:spPr>
          <a:xfrm>
            <a:off x="12192000" y="4543387"/>
            <a:ext cx="1233806" cy="1189673"/>
          </a:xfrm>
          <a:prstGeom prst="rect">
            <a:avLst/>
          </a:prstGeom>
          <a:solidFill>
            <a:srgbClr val="C6E2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64B7E4"/>
              </a:solidFill>
            </a:endParaRPr>
          </a:p>
        </p:txBody>
      </p:sp>
      <p:sp>
        <p:nvSpPr>
          <p:cNvPr id="14" name="textruta 4">
            <a:extLst>
              <a:ext uri="{FF2B5EF4-FFF2-40B4-BE49-F238E27FC236}">
                <a16:creationId xmlns:a16="http://schemas.microsoft.com/office/drawing/2014/main" id="{677389E3-EA54-49A4-A63E-E8D6FEFEACBF}"/>
              </a:ext>
            </a:extLst>
          </p:cNvPr>
          <p:cNvSpPr txBox="1"/>
          <p:nvPr/>
        </p:nvSpPr>
        <p:spPr>
          <a:xfrm>
            <a:off x="6789970" y="1548475"/>
            <a:ext cx="4706890" cy="1938992"/>
          </a:xfrm>
          <a:prstGeom prst="rect">
            <a:avLst/>
          </a:prstGeom>
          <a:solidFill>
            <a:schemeClr val="bg1"/>
          </a:solidFill>
          <a:ln>
            <a:noFill/>
          </a:ln>
        </p:spPr>
        <p:txBody>
          <a:bodyPr wrap="square">
            <a:spAutoFit/>
          </a:bodyPr>
          <a:lstStyle/>
          <a:p>
            <a:r>
              <a:rPr lang="en-US" sz="2400" b="1" dirty="0">
                <a:solidFill>
                  <a:srgbClr val="0069A4"/>
                </a:solidFill>
              </a:rPr>
              <a:t>Successful hazard communication </a:t>
            </a:r>
            <a:r>
              <a:rPr lang="en-US" sz="2400" dirty="0">
                <a:solidFill>
                  <a:schemeClr val="tx1">
                    <a:lumMod val="85000"/>
                    <a:lumOff val="15000"/>
                  </a:schemeClr>
                </a:solidFill>
              </a:rPr>
              <a:t>alerts the user to the presence of a hazard and the need to minimize exposures and the resulting risks.</a:t>
            </a:r>
          </a:p>
        </p:txBody>
      </p:sp>
      <p:sp>
        <p:nvSpPr>
          <p:cNvPr id="15" name="textruta 5">
            <a:extLst>
              <a:ext uri="{FF2B5EF4-FFF2-40B4-BE49-F238E27FC236}">
                <a16:creationId xmlns:a16="http://schemas.microsoft.com/office/drawing/2014/main" id="{2E216B38-5B1B-4ED6-B011-9109C4ED74E4}"/>
              </a:ext>
            </a:extLst>
          </p:cNvPr>
          <p:cNvSpPr txBox="1"/>
          <p:nvPr/>
        </p:nvSpPr>
        <p:spPr>
          <a:xfrm>
            <a:off x="6789970" y="4118617"/>
            <a:ext cx="3517748" cy="1138773"/>
          </a:xfrm>
          <a:prstGeom prst="rect">
            <a:avLst/>
          </a:prstGeom>
          <a:solidFill>
            <a:schemeClr val="bg1"/>
          </a:solidFill>
          <a:ln>
            <a:noFill/>
          </a:ln>
        </p:spPr>
        <p:txBody>
          <a:bodyPr wrap="square">
            <a:spAutoFit/>
          </a:bodyPr>
          <a:lstStyle/>
          <a:p>
            <a:r>
              <a:rPr lang="en-US" sz="2000" i="1" dirty="0">
                <a:solidFill>
                  <a:schemeClr val="tx1">
                    <a:lumMod val="85000"/>
                    <a:lumOff val="15000"/>
                  </a:schemeClr>
                </a:solidFill>
              </a:rPr>
              <a:t>Fundamental questions:</a:t>
            </a:r>
          </a:p>
          <a:p>
            <a:r>
              <a:rPr lang="en-US" sz="2400" i="1" dirty="0">
                <a:solidFill>
                  <a:srgbClr val="E0163C"/>
                </a:solidFill>
              </a:rPr>
              <a:t>	What is it?</a:t>
            </a:r>
          </a:p>
          <a:p>
            <a:r>
              <a:rPr lang="en-US" sz="2400" i="1" dirty="0">
                <a:solidFill>
                  <a:srgbClr val="E0163C"/>
                </a:solidFill>
              </a:rPr>
              <a:t>	Is it hazardous?</a:t>
            </a:r>
          </a:p>
        </p:txBody>
      </p:sp>
    </p:spTree>
    <p:extLst>
      <p:ext uri="{BB962C8B-B14F-4D97-AF65-F5344CB8AC3E}">
        <p14:creationId xmlns:p14="http://schemas.microsoft.com/office/powerpoint/2010/main" val="42756853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98C73E4-5D65-49F7-A178-43DB4E663E5F}"/>
              </a:ext>
            </a:extLst>
          </p:cNvPr>
          <p:cNvSpPr>
            <a:spLocks noGrp="1"/>
          </p:cNvSpPr>
          <p:nvPr>
            <p:ph type="ctrTitle"/>
          </p:nvPr>
        </p:nvSpPr>
        <p:spPr>
          <a:xfrm>
            <a:off x="4748168" y="1710862"/>
            <a:ext cx="6451133" cy="3361956"/>
          </a:xfrm>
        </p:spPr>
        <p:txBody>
          <a:bodyPr>
            <a:normAutofit/>
          </a:bodyPr>
          <a:lstStyle/>
          <a:p>
            <a:pPr algn="l"/>
            <a:r>
              <a:rPr lang="en-GB" sz="3600" b="1" dirty="0">
                <a:solidFill>
                  <a:srgbClr val="0069A4"/>
                </a:solidFill>
              </a:rPr>
              <a:t>For more information, please contact UNITAR</a:t>
            </a:r>
            <a:br>
              <a:rPr lang="sv-SE" sz="4800" b="1" dirty="0"/>
            </a:br>
            <a:r>
              <a:rPr lang="en-US" sz="2400" i="1" dirty="0">
                <a:solidFill>
                  <a:srgbClr val="4D4D4D"/>
                </a:solidFill>
                <a:hlinkClick r:id="rId3">
                  <a:extLst>
                    <a:ext uri="{A12FA001-AC4F-418D-AE19-62706E023703}">
                      <ahyp:hlinkClr xmlns:ahyp="http://schemas.microsoft.com/office/drawing/2018/hyperlinkcolor" val="tx"/>
                    </a:ext>
                  </a:extLst>
                </a:hlinkClick>
              </a:rPr>
              <a:t>Globally Harmonized System of Classification and Labelling of Chemicals | UNITAR</a:t>
            </a:r>
            <a:br>
              <a:rPr lang="sv-SE" sz="4800" b="1" dirty="0"/>
            </a:br>
            <a:br>
              <a:rPr lang="sv-SE" sz="4800" b="1" dirty="0"/>
            </a:br>
            <a:r>
              <a:rPr lang="sv-SE" sz="3600" b="1" dirty="0">
                <a:solidFill>
                  <a:srgbClr val="0069A4"/>
                </a:solidFill>
              </a:rPr>
              <a:t>or visit the GHS website</a:t>
            </a:r>
            <a:br>
              <a:rPr lang="sv-SE" sz="4800" b="1" dirty="0"/>
            </a:br>
            <a:r>
              <a:rPr lang="sv-SE" sz="2400" i="1" dirty="0">
                <a:solidFill>
                  <a:srgbClr val="4D4D4D"/>
                </a:solidFill>
                <a:hlinkClick r:id="rId4">
                  <a:extLst>
                    <a:ext uri="{A12FA001-AC4F-418D-AE19-62706E023703}">
                      <ahyp:hlinkClr xmlns:ahyp="http://schemas.microsoft.com/office/drawing/2018/hyperlinkcolor" val="tx"/>
                    </a:ext>
                  </a:extLst>
                </a:hlinkClick>
              </a:rPr>
              <a:t>https://unece.org/about-ghs</a:t>
            </a:r>
            <a:endParaRPr lang="sv-SE" sz="2400" i="1" dirty="0">
              <a:solidFill>
                <a:srgbClr val="4D4D4D"/>
              </a:solidFill>
            </a:endParaRPr>
          </a:p>
        </p:txBody>
      </p:sp>
      <p:pic>
        <p:nvPicPr>
          <p:cNvPr id="5" name="Bildobjekt 2" descr="En bild som visar Teckensnitt, Grafik, grafisk design, logotyp&#10;&#10;Automatiskt genererad beskrivning">
            <a:extLst>
              <a:ext uri="{FF2B5EF4-FFF2-40B4-BE49-F238E27FC236}">
                <a16:creationId xmlns:a16="http://schemas.microsoft.com/office/drawing/2014/main" id="{DA13DBBC-D711-4241-B096-464AB268F6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09261" y="5996230"/>
            <a:ext cx="1955803" cy="543278"/>
          </a:xfrm>
          <a:prstGeom prst="rect">
            <a:avLst/>
          </a:prstGeom>
        </p:spPr>
      </p:pic>
      <p:pic>
        <p:nvPicPr>
          <p:cNvPr id="6" name="Picture 2" descr="Globally Harmonized System - GHS">
            <a:extLst>
              <a:ext uri="{FF2B5EF4-FFF2-40B4-BE49-F238E27FC236}">
                <a16:creationId xmlns:a16="http://schemas.microsoft.com/office/drawing/2014/main" id="{D4067A69-62A6-412D-A8A5-A16D418627F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5827" y="1785181"/>
            <a:ext cx="3287637" cy="3287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0833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63FC213F-4346-4EBA-894E-E12442DE221C}"/>
              </a:ext>
            </a:extLst>
          </p:cNvPr>
          <p:cNvSpPr/>
          <p:nvPr/>
        </p:nvSpPr>
        <p:spPr>
          <a:xfrm rot="18891607">
            <a:off x="1896134" y="2467915"/>
            <a:ext cx="483720" cy="492807"/>
          </a:xfrm>
          <a:prstGeom prst="rect">
            <a:avLst/>
          </a:prstGeom>
          <a:noFill/>
          <a:ln w="28575">
            <a:solidFill>
              <a:srgbClr val="E016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srgbClr val="E0163C"/>
              </a:solidFill>
            </a:endParaRPr>
          </a:p>
        </p:txBody>
      </p:sp>
      <p:sp>
        <p:nvSpPr>
          <p:cNvPr id="13" name="Platshållare för innehåll 2">
            <a:extLst>
              <a:ext uri="{FF2B5EF4-FFF2-40B4-BE49-F238E27FC236}">
                <a16:creationId xmlns:a16="http://schemas.microsoft.com/office/drawing/2014/main" id="{3F332123-830C-4F76-985B-08761E3F90FA}"/>
              </a:ext>
            </a:extLst>
          </p:cNvPr>
          <p:cNvSpPr txBox="1">
            <a:spLocks/>
          </p:cNvSpPr>
          <p:nvPr/>
        </p:nvSpPr>
        <p:spPr>
          <a:xfrm>
            <a:off x="1746381" y="2415906"/>
            <a:ext cx="753954" cy="6627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sz="3200" b="1" dirty="0">
                <a:solidFill>
                  <a:srgbClr val="E0163C"/>
                </a:solidFill>
              </a:rPr>
              <a:t>1</a:t>
            </a:r>
            <a:r>
              <a:rPr lang="sv-SE" sz="3600" b="1" dirty="0">
                <a:solidFill>
                  <a:srgbClr val="E0163C"/>
                </a:solidFill>
              </a:rPr>
              <a:t> </a:t>
            </a:r>
          </a:p>
        </p:txBody>
      </p:sp>
      <p:sp>
        <p:nvSpPr>
          <p:cNvPr id="15" name="Platshållare för innehåll 2">
            <a:extLst>
              <a:ext uri="{FF2B5EF4-FFF2-40B4-BE49-F238E27FC236}">
                <a16:creationId xmlns:a16="http://schemas.microsoft.com/office/drawing/2014/main" id="{68C4E308-A408-4A8A-9555-DAC9F3B00E01}"/>
              </a:ext>
            </a:extLst>
          </p:cNvPr>
          <p:cNvSpPr txBox="1">
            <a:spLocks/>
          </p:cNvSpPr>
          <p:nvPr/>
        </p:nvSpPr>
        <p:spPr>
          <a:xfrm>
            <a:off x="1767401" y="3428052"/>
            <a:ext cx="753954" cy="6627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sz="3200" b="1" dirty="0">
                <a:solidFill>
                  <a:srgbClr val="E0163C"/>
                </a:solidFill>
              </a:rPr>
              <a:t>2</a:t>
            </a:r>
            <a:r>
              <a:rPr lang="sv-SE" sz="3600" b="1" dirty="0">
                <a:solidFill>
                  <a:srgbClr val="E0163C"/>
                </a:solidFill>
              </a:rPr>
              <a:t> </a:t>
            </a:r>
          </a:p>
        </p:txBody>
      </p:sp>
      <p:sp>
        <p:nvSpPr>
          <p:cNvPr id="16" name="Rectángulo 15">
            <a:extLst>
              <a:ext uri="{FF2B5EF4-FFF2-40B4-BE49-F238E27FC236}">
                <a16:creationId xmlns:a16="http://schemas.microsoft.com/office/drawing/2014/main" id="{417868A3-7AB3-4E93-988A-3D2FEC7DB58B}"/>
              </a:ext>
            </a:extLst>
          </p:cNvPr>
          <p:cNvSpPr/>
          <p:nvPr/>
        </p:nvSpPr>
        <p:spPr>
          <a:xfrm rot="18891607">
            <a:off x="1896134" y="3480723"/>
            <a:ext cx="483720" cy="492807"/>
          </a:xfrm>
          <a:prstGeom prst="rect">
            <a:avLst/>
          </a:prstGeom>
          <a:noFill/>
          <a:ln w="28575">
            <a:solidFill>
              <a:srgbClr val="E016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7" name="Rectángulo 16">
            <a:extLst>
              <a:ext uri="{FF2B5EF4-FFF2-40B4-BE49-F238E27FC236}">
                <a16:creationId xmlns:a16="http://schemas.microsoft.com/office/drawing/2014/main" id="{B0590DD5-5487-4D6C-B13F-DBAEBB0F9F15}"/>
              </a:ext>
            </a:extLst>
          </p:cNvPr>
          <p:cNvSpPr/>
          <p:nvPr/>
        </p:nvSpPr>
        <p:spPr>
          <a:xfrm rot="18891607">
            <a:off x="1909171" y="4465241"/>
            <a:ext cx="483720" cy="492807"/>
          </a:xfrm>
          <a:prstGeom prst="rect">
            <a:avLst/>
          </a:prstGeom>
          <a:noFill/>
          <a:ln w="28575">
            <a:solidFill>
              <a:srgbClr val="E016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8" name="Platshållare för innehåll 2">
            <a:extLst>
              <a:ext uri="{FF2B5EF4-FFF2-40B4-BE49-F238E27FC236}">
                <a16:creationId xmlns:a16="http://schemas.microsoft.com/office/drawing/2014/main" id="{8FD00C50-68CE-45CD-A8E3-1CBB6CC36FC4}"/>
              </a:ext>
            </a:extLst>
          </p:cNvPr>
          <p:cNvSpPr txBox="1">
            <a:spLocks/>
          </p:cNvSpPr>
          <p:nvPr/>
        </p:nvSpPr>
        <p:spPr>
          <a:xfrm>
            <a:off x="1767401" y="4413738"/>
            <a:ext cx="753954" cy="6627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sz="3200" b="1" dirty="0">
                <a:solidFill>
                  <a:srgbClr val="E0163C"/>
                </a:solidFill>
              </a:rPr>
              <a:t>3</a:t>
            </a:r>
            <a:r>
              <a:rPr lang="sv-SE" sz="3600" b="1" dirty="0">
                <a:solidFill>
                  <a:srgbClr val="E0163C"/>
                </a:solidFill>
              </a:rPr>
              <a:t> </a:t>
            </a:r>
          </a:p>
        </p:txBody>
      </p:sp>
      <p:sp>
        <p:nvSpPr>
          <p:cNvPr id="21" name="Platshållare för innehåll 2">
            <a:extLst>
              <a:ext uri="{FF2B5EF4-FFF2-40B4-BE49-F238E27FC236}">
                <a16:creationId xmlns:a16="http://schemas.microsoft.com/office/drawing/2014/main" id="{154B5313-F156-4F79-ACA2-BE0D0CCC989F}"/>
              </a:ext>
            </a:extLst>
          </p:cNvPr>
          <p:cNvSpPr>
            <a:spLocks noGrp="1"/>
          </p:cNvSpPr>
          <p:nvPr>
            <p:ph idx="1"/>
          </p:nvPr>
        </p:nvSpPr>
        <p:spPr>
          <a:xfrm>
            <a:off x="2340379" y="2185410"/>
            <a:ext cx="9003895" cy="3701962"/>
          </a:xfrm>
        </p:spPr>
        <p:txBody>
          <a:bodyPr>
            <a:normAutofit/>
          </a:bodyPr>
          <a:lstStyle/>
          <a:p>
            <a:pPr marL="457200" lvl="1" indent="0">
              <a:lnSpc>
                <a:spcPct val="200000"/>
              </a:lnSpc>
              <a:spcBef>
                <a:spcPts val="600"/>
              </a:spcBef>
              <a:spcAft>
                <a:spcPts val="600"/>
              </a:spcAft>
              <a:buNone/>
            </a:pPr>
            <a:r>
              <a:rPr lang="en-US" sz="2800" b="1" dirty="0">
                <a:solidFill>
                  <a:srgbClr val="4D4D4D"/>
                </a:solidFill>
              </a:rPr>
              <a:t>Origin and development of the GHS</a:t>
            </a:r>
          </a:p>
          <a:p>
            <a:pPr marL="457200" lvl="1" indent="0">
              <a:lnSpc>
                <a:spcPct val="200000"/>
              </a:lnSpc>
              <a:spcBef>
                <a:spcPts val="600"/>
              </a:spcBef>
              <a:spcAft>
                <a:spcPts val="600"/>
              </a:spcAft>
              <a:buNone/>
            </a:pPr>
            <a:r>
              <a:rPr lang="en-US" sz="2800" b="1" dirty="0">
                <a:solidFill>
                  <a:srgbClr val="4D4D4D"/>
                </a:solidFill>
              </a:rPr>
              <a:t>Elements of the GHS</a:t>
            </a:r>
          </a:p>
          <a:p>
            <a:pPr marL="457200" lvl="1" indent="0">
              <a:lnSpc>
                <a:spcPct val="200000"/>
              </a:lnSpc>
              <a:spcBef>
                <a:spcPts val="600"/>
              </a:spcBef>
              <a:spcAft>
                <a:spcPts val="600"/>
              </a:spcAft>
              <a:buNone/>
            </a:pPr>
            <a:r>
              <a:rPr lang="en-US" sz="2800" b="1" dirty="0">
                <a:solidFill>
                  <a:srgbClr val="4D4D4D"/>
                </a:solidFill>
              </a:rPr>
              <a:t>The role of GHS  in chemicals management</a:t>
            </a:r>
          </a:p>
        </p:txBody>
      </p:sp>
      <p:sp>
        <p:nvSpPr>
          <p:cNvPr id="31" name="Rectángulo 30">
            <a:extLst>
              <a:ext uri="{FF2B5EF4-FFF2-40B4-BE49-F238E27FC236}">
                <a16:creationId xmlns:a16="http://schemas.microsoft.com/office/drawing/2014/main" id="{961A0EF8-0288-4DA7-927B-9970D4CE41FD}"/>
              </a:ext>
            </a:extLst>
          </p:cNvPr>
          <p:cNvSpPr/>
          <p:nvPr/>
        </p:nvSpPr>
        <p:spPr>
          <a:xfrm>
            <a:off x="4672114" y="560544"/>
            <a:ext cx="2824061" cy="706660"/>
          </a:xfrm>
          <a:prstGeom prst="rect">
            <a:avLst/>
          </a:prstGeom>
          <a:solidFill>
            <a:srgbClr val="0069A4"/>
          </a:solidFill>
          <a:ln w="38100">
            <a:solidFill>
              <a:srgbClr val="0069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C00000"/>
              </a:solidFill>
            </a:endParaRPr>
          </a:p>
        </p:txBody>
      </p:sp>
      <p:sp>
        <p:nvSpPr>
          <p:cNvPr id="34" name="Rubrik 1">
            <a:extLst>
              <a:ext uri="{FF2B5EF4-FFF2-40B4-BE49-F238E27FC236}">
                <a16:creationId xmlns:a16="http://schemas.microsoft.com/office/drawing/2014/main" id="{A9C4B701-DCD5-447F-8750-D27D99BCE8B7}"/>
              </a:ext>
            </a:extLst>
          </p:cNvPr>
          <p:cNvSpPr txBox="1">
            <a:spLocks/>
          </p:cNvSpPr>
          <p:nvPr/>
        </p:nvSpPr>
        <p:spPr>
          <a:xfrm>
            <a:off x="838200" y="512919"/>
            <a:ext cx="10515600" cy="75342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sv-SE" sz="4800" b="1" dirty="0">
                <a:solidFill>
                  <a:schemeClr val="bg1"/>
                </a:solidFill>
                <a:latin typeface="Arial" panose="020B0604020202020204" pitchFamily="34" charset="0"/>
                <a:ea typeface="+mn-ea"/>
                <a:cs typeface="Arial" panose="020B0604020202020204" pitchFamily="34" charset="0"/>
              </a:rPr>
              <a:t>Topics</a:t>
            </a:r>
          </a:p>
        </p:txBody>
      </p:sp>
      <p:pic>
        <p:nvPicPr>
          <p:cNvPr id="35" name="Bildobjekt 2" descr="En bild som visar Teckensnitt, Grafik, grafisk design, logotyp&#10;&#10;Automatiskt genererad beskrivning">
            <a:extLst>
              <a:ext uri="{FF2B5EF4-FFF2-40B4-BE49-F238E27FC236}">
                <a16:creationId xmlns:a16="http://schemas.microsoft.com/office/drawing/2014/main" id="{06C59E2F-27F5-4F9B-AE95-55F2540150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9261" y="5996230"/>
            <a:ext cx="1955803" cy="543278"/>
          </a:xfrm>
          <a:prstGeom prst="rect">
            <a:avLst/>
          </a:prstGeom>
        </p:spPr>
      </p:pic>
      <p:pic>
        <p:nvPicPr>
          <p:cNvPr id="14" name="Imagen 13">
            <a:extLst>
              <a:ext uri="{FF2B5EF4-FFF2-40B4-BE49-F238E27FC236}">
                <a16:creationId xmlns:a16="http://schemas.microsoft.com/office/drawing/2014/main" id="{6E716AAC-7FB5-4A51-B29C-888A687551CF}"/>
              </a:ext>
            </a:extLst>
          </p:cNvPr>
          <p:cNvPicPr>
            <a:picLocks noChangeAspect="1"/>
          </p:cNvPicPr>
          <p:nvPr/>
        </p:nvPicPr>
        <p:blipFill rotWithShape="1">
          <a:blip r:embed="rId4">
            <a:alphaModFix amt="20000"/>
            <a:extLst>
              <a:ext uri="{28A0092B-C50C-407E-A947-70E740481C1C}">
                <a14:useLocalDpi xmlns:a14="http://schemas.microsoft.com/office/drawing/2010/main" val="0"/>
              </a:ext>
            </a:extLst>
          </a:blip>
          <a:srcRect l="20936" t="6462" r="74343" b="6444"/>
          <a:stretch/>
        </p:blipFill>
        <p:spPr>
          <a:xfrm>
            <a:off x="0" y="1400"/>
            <a:ext cx="644112" cy="6856600"/>
          </a:xfrm>
          <a:prstGeom prst="rect">
            <a:avLst/>
          </a:prstGeom>
        </p:spPr>
      </p:pic>
    </p:spTree>
    <p:extLst>
      <p:ext uri="{BB962C8B-B14F-4D97-AF65-F5344CB8AC3E}">
        <p14:creationId xmlns:p14="http://schemas.microsoft.com/office/powerpoint/2010/main" val="3588644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Imagen 29">
            <a:extLst>
              <a:ext uri="{FF2B5EF4-FFF2-40B4-BE49-F238E27FC236}">
                <a16:creationId xmlns:a16="http://schemas.microsoft.com/office/drawing/2014/main" id="{AD813ECE-417C-4456-9AF9-156B29C8FA38}"/>
              </a:ext>
            </a:extLst>
          </p:cNvPr>
          <p:cNvPicPr>
            <a:picLocks noChangeAspect="1"/>
          </p:cNvPicPr>
          <p:nvPr/>
        </p:nvPicPr>
        <p:blipFill rotWithShape="1">
          <a:blip r:embed="rId3">
            <a:alphaModFix amt="20000"/>
            <a:extLst>
              <a:ext uri="{28A0092B-C50C-407E-A947-70E740481C1C}">
                <a14:useLocalDpi xmlns:a14="http://schemas.microsoft.com/office/drawing/2010/main" val="0"/>
              </a:ext>
            </a:extLst>
          </a:blip>
          <a:srcRect l="20079" t="7465" r="52664" b="5441"/>
          <a:stretch/>
        </p:blipFill>
        <p:spPr>
          <a:xfrm>
            <a:off x="42040" y="0"/>
            <a:ext cx="3718363" cy="6856600"/>
          </a:xfrm>
          <a:prstGeom prst="rect">
            <a:avLst/>
          </a:prstGeom>
        </p:spPr>
      </p:pic>
      <p:sp>
        <p:nvSpPr>
          <p:cNvPr id="14" name="Rectángulo 13">
            <a:extLst>
              <a:ext uri="{FF2B5EF4-FFF2-40B4-BE49-F238E27FC236}">
                <a16:creationId xmlns:a16="http://schemas.microsoft.com/office/drawing/2014/main" id="{1F33CD83-F856-4B89-913C-3952268A85A2}"/>
              </a:ext>
            </a:extLst>
          </p:cNvPr>
          <p:cNvSpPr/>
          <p:nvPr/>
        </p:nvSpPr>
        <p:spPr>
          <a:xfrm>
            <a:off x="7112865" y="3812345"/>
            <a:ext cx="1735713" cy="675250"/>
          </a:xfrm>
          <a:prstGeom prst="rect">
            <a:avLst/>
          </a:prstGeom>
          <a:solidFill>
            <a:srgbClr val="E0163C"/>
          </a:solidFill>
          <a:ln w="38100">
            <a:solidFill>
              <a:srgbClr val="E016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C00000"/>
              </a:solidFill>
            </a:endParaRPr>
          </a:p>
        </p:txBody>
      </p:sp>
      <p:sp>
        <p:nvSpPr>
          <p:cNvPr id="19" name="Platshållare för innehåll 2">
            <a:extLst>
              <a:ext uri="{FF2B5EF4-FFF2-40B4-BE49-F238E27FC236}">
                <a16:creationId xmlns:a16="http://schemas.microsoft.com/office/drawing/2014/main" id="{EB8AA498-7498-4D95-8730-6A8E171836BC}"/>
              </a:ext>
            </a:extLst>
          </p:cNvPr>
          <p:cNvSpPr>
            <a:spLocks noGrp="1"/>
          </p:cNvSpPr>
          <p:nvPr>
            <p:ph idx="1"/>
          </p:nvPr>
        </p:nvSpPr>
        <p:spPr>
          <a:xfrm>
            <a:off x="4605278" y="2052825"/>
            <a:ext cx="5523461" cy="1908288"/>
          </a:xfrm>
        </p:spPr>
        <p:txBody>
          <a:bodyPr>
            <a:noAutofit/>
          </a:bodyPr>
          <a:lstStyle/>
          <a:p>
            <a:pPr marL="457200" lvl="1" indent="0">
              <a:lnSpc>
                <a:spcPct val="100000"/>
              </a:lnSpc>
              <a:spcBef>
                <a:spcPts val="600"/>
              </a:spcBef>
              <a:spcAft>
                <a:spcPts val="600"/>
              </a:spcAft>
              <a:buNone/>
            </a:pPr>
            <a:r>
              <a:rPr lang="en-US" sz="5400" b="1" dirty="0">
                <a:solidFill>
                  <a:srgbClr val="0069A4"/>
                </a:solidFill>
              </a:rPr>
              <a:t>Origin and development of the </a:t>
            </a:r>
            <a:r>
              <a:rPr lang="en-US" sz="5400" b="1" dirty="0">
                <a:solidFill>
                  <a:schemeClr val="bg1"/>
                </a:solidFill>
              </a:rPr>
              <a:t>GHS</a:t>
            </a:r>
          </a:p>
        </p:txBody>
      </p:sp>
      <p:sp>
        <p:nvSpPr>
          <p:cNvPr id="20" name="Rectángulo 19">
            <a:extLst>
              <a:ext uri="{FF2B5EF4-FFF2-40B4-BE49-F238E27FC236}">
                <a16:creationId xmlns:a16="http://schemas.microsoft.com/office/drawing/2014/main" id="{4B800C00-DE48-4569-A661-21953D849D32}"/>
              </a:ext>
            </a:extLst>
          </p:cNvPr>
          <p:cNvSpPr/>
          <p:nvPr/>
        </p:nvSpPr>
        <p:spPr>
          <a:xfrm rot="18891607">
            <a:off x="1043921" y="2611171"/>
            <a:ext cx="1481701" cy="1509536"/>
          </a:xfrm>
          <a:prstGeom prst="rect">
            <a:avLst/>
          </a:prstGeom>
          <a:solidFill>
            <a:schemeClr val="bg1"/>
          </a:solidFill>
          <a:ln w="57150">
            <a:solidFill>
              <a:srgbClr val="E016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srgbClr val="E0163C"/>
              </a:solidFill>
            </a:endParaRPr>
          </a:p>
        </p:txBody>
      </p:sp>
      <p:sp>
        <p:nvSpPr>
          <p:cNvPr id="22" name="Platshållare för innehåll 2">
            <a:extLst>
              <a:ext uri="{FF2B5EF4-FFF2-40B4-BE49-F238E27FC236}">
                <a16:creationId xmlns:a16="http://schemas.microsoft.com/office/drawing/2014/main" id="{2CA09B65-CFB6-4D73-90A4-F9D27A427F23}"/>
              </a:ext>
            </a:extLst>
          </p:cNvPr>
          <p:cNvSpPr txBox="1">
            <a:spLocks/>
          </p:cNvSpPr>
          <p:nvPr/>
        </p:nvSpPr>
        <p:spPr>
          <a:xfrm>
            <a:off x="1289248" y="2958516"/>
            <a:ext cx="927985" cy="103703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sz="7200" b="1" dirty="0">
                <a:solidFill>
                  <a:srgbClr val="E0163C"/>
                </a:solidFill>
              </a:rPr>
              <a:t>1</a:t>
            </a:r>
            <a:r>
              <a:rPr lang="sv-SE" sz="3600" b="1" dirty="0">
                <a:solidFill>
                  <a:srgbClr val="E0163C"/>
                </a:solidFill>
              </a:rPr>
              <a:t> </a:t>
            </a:r>
          </a:p>
        </p:txBody>
      </p:sp>
      <p:pic>
        <p:nvPicPr>
          <p:cNvPr id="10" name="Bildobjekt 2" descr="En bild som visar Teckensnitt, Grafik, grafisk design, logotyp&#10;&#10;Automatiskt genererad beskrivning">
            <a:extLst>
              <a:ext uri="{FF2B5EF4-FFF2-40B4-BE49-F238E27FC236}">
                <a16:creationId xmlns:a16="http://schemas.microsoft.com/office/drawing/2014/main" id="{431FCC31-61C5-4445-AB3D-E2F1FD7BCA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09261" y="5996230"/>
            <a:ext cx="1955803" cy="543278"/>
          </a:xfrm>
          <a:prstGeom prst="rect">
            <a:avLst/>
          </a:prstGeom>
        </p:spPr>
      </p:pic>
    </p:spTree>
    <p:extLst>
      <p:ext uri="{BB962C8B-B14F-4D97-AF65-F5344CB8AC3E}">
        <p14:creationId xmlns:p14="http://schemas.microsoft.com/office/powerpoint/2010/main" val="26588030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07B6D06B-0DB6-4B54-83A4-DC1474F17EC3}"/>
              </a:ext>
            </a:extLst>
          </p:cNvPr>
          <p:cNvPicPr>
            <a:picLocks noChangeAspect="1"/>
          </p:cNvPicPr>
          <p:nvPr/>
        </p:nvPicPr>
        <p:blipFill rotWithShape="1">
          <a:blip r:embed="rId4">
            <a:alphaModFix amt="20000"/>
            <a:extLst>
              <a:ext uri="{28A0092B-C50C-407E-A947-70E740481C1C}">
                <a14:useLocalDpi xmlns:a14="http://schemas.microsoft.com/office/drawing/2010/main" val="0"/>
              </a:ext>
            </a:extLst>
          </a:blip>
          <a:srcRect l="5" t="32709" r="-2" b="46699"/>
          <a:stretch/>
        </p:blipFill>
        <p:spPr>
          <a:xfrm>
            <a:off x="0" y="-2"/>
            <a:ext cx="12192000" cy="1497045"/>
          </a:xfrm>
          <a:prstGeom prst="rect">
            <a:avLst/>
          </a:prstGeom>
        </p:spPr>
      </p:pic>
      <p:pic>
        <p:nvPicPr>
          <p:cNvPr id="5" name="Bildobjekt 4">
            <a:extLst>
              <a:ext uri="{FF2B5EF4-FFF2-40B4-BE49-F238E27FC236}">
                <a16:creationId xmlns:a16="http://schemas.microsoft.com/office/drawing/2014/main" id="{CDEB4321-3603-F6BE-AF19-58503163D82E}"/>
              </a:ext>
            </a:extLst>
          </p:cNvPr>
          <p:cNvPicPr>
            <a:picLocks noChangeAspect="1"/>
          </p:cNvPicPr>
          <p:nvPr/>
        </p:nvPicPr>
        <p:blipFill>
          <a:blip r:embed="rId5"/>
          <a:stretch>
            <a:fillRect/>
          </a:stretch>
        </p:blipFill>
        <p:spPr>
          <a:xfrm>
            <a:off x="8368664" y="2019736"/>
            <a:ext cx="2772302" cy="3589207"/>
          </a:xfrm>
          <a:prstGeom prst="rect">
            <a:avLst/>
          </a:prstGeom>
        </p:spPr>
      </p:pic>
      <p:pic>
        <p:nvPicPr>
          <p:cNvPr id="7" name="Bildobjekt 6">
            <a:extLst>
              <a:ext uri="{FF2B5EF4-FFF2-40B4-BE49-F238E27FC236}">
                <a16:creationId xmlns:a16="http://schemas.microsoft.com/office/drawing/2014/main" id="{62A1B27D-7FE8-CBBE-B0EF-B1E75CDEF1B9}"/>
              </a:ext>
            </a:extLst>
          </p:cNvPr>
          <p:cNvPicPr>
            <a:picLocks noChangeAspect="1"/>
          </p:cNvPicPr>
          <p:nvPr/>
        </p:nvPicPr>
        <p:blipFill rotWithShape="1">
          <a:blip r:embed="rId6"/>
          <a:srcRect r="2292"/>
          <a:stretch/>
        </p:blipFill>
        <p:spPr>
          <a:xfrm>
            <a:off x="610433" y="2273951"/>
            <a:ext cx="6670992" cy="4026482"/>
          </a:xfrm>
          <a:prstGeom prst="rect">
            <a:avLst/>
          </a:prstGeom>
          <a:effectLst>
            <a:glow rad="127000">
              <a:schemeClr val="bg2"/>
            </a:glow>
          </a:effectLst>
        </p:spPr>
      </p:pic>
      <p:sp>
        <p:nvSpPr>
          <p:cNvPr id="3" name="textruta 2">
            <a:extLst>
              <a:ext uri="{FF2B5EF4-FFF2-40B4-BE49-F238E27FC236}">
                <a16:creationId xmlns:a16="http://schemas.microsoft.com/office/drawing/2014/main" id="{CB2C0AE2-697C-D04F-20A4-57C40CF4926F}"/>
              </a:ext>
            </a:extLst>
          </p:cNvPr>
          <p:cNvSpPr txBox="1"/>
          <p:nvPr/>
        </p:nvSpPr>
        <p:spPr>
          <a:xfrm>
            <a:off x="550963" y="1755595"/>
            <a:ext cx="1705916" cy="461665"/>
          </a:xfrm>
          <a:prstGeom prst="rect">
            <a:avLst/>
          </a:prstGeom>
          <a:noFill/>
        </p:spPr>
        <p:txBody>
          <a:bodyPr wrap="none" rtlCol="0">
            <a:spAutoFit/>
          </a:bodyPr>
          <a:lstStyle/>
          <a:p>
            <a:r>
              <a:rPr lang="sv-SE" sz="2400" b="1" dirty="0">
                <a:solidFill>
                  <a:srgbClr val="0069A4"/>
                </a:solidFill>
              </a:rPr>
              <a:t>Rio 1992...</a:t>
            </a:r>
          </a:p>
        </p:txBody>
      </p:sp>
      <p:sp>
        <p:nvSpPr>
          <p:cNvPr id="6" name="Rektangel 5">
            <a:extLst>
              <a:ext uri="{FF2B5EF4-FFF2-40B4-BE49-F238E27FC236}">
                <a16:creationId xmlns:a16="http://schemas.microsoft.com/office/drawing/2014/main" id="{72534B23-EA9E-A3D7-5E55-E751BE66A7FB}"/>
              </a:ext>
            </a:extLst>
          </p:cNvPr>
          <p:cNvSpPr/>
          <p:nvPr/>
        </p:nvSpPr>
        <p:spPr>
          <a:xfrm>
            <a:off x="610433" y="5652141"/>
            <a:ext cx="6670994" cy="648291"/>
          </a:xfrm>
          <a:prstGeom prst="rect">
            <a:avLst/>
          </a:prstGeom>
          <a:noFill/>
          <a:ln w="38100">
            <a:solidFill>
              <a:srgbClr val="E016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E0163C"/>
              </a:solidFill>
            </a:endParaRPr>
          </a:p>
        </p:txBody>
      </p:sp>
      <p:pic>
        <p:nvPicPr>
          <p:cNvPr id="11" name="Bildobjekt 2" descr="En bild som visar Teckensnitt, Grafik, grafisk design, logotyp&#10;&#10;Automatiskt genererad beskrivning">
            <a:extLst>
              <a:ext uri="{FF2B5EF4-FFF2-40B4-BE49-F238E27FC236}">
                <a16:creationId xmlns:a16="http://schemas.microsoft.com/office/drawing/2014/main" id="{35B780BA-5117-45CA-8E64-715B63DD530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09261" y="5996230"/>
            <a:ext cx="1955803" cy="543278"/>
          </a:xfrm>
          <a:prstGeom prst="rect">
            <a:avLst/>
          </a:prstGeom>
        </p:spPr>
      </p:pic>
      <p:pic>
        <p:nvPicPr>
          <p:cNvPr id="13" name="Bildobjekt 4">
            <a:extLst>
              <a:ext uri="{FF2B5EF4-FFF2-40B4-BE49-F238E27FC236}">
                <a16:creationId xmlns:a16="http://schemas.microsoft.com/office/drawing/2014/main" id="{00B08953-5F64-4A18-8044-2AE2ADFF3B1A}"/>
              </a:ext>
            </a:extLst>
          </p:cNvPr>
          <p:cNvPicPr>
            <a:picLocks noChangeAspect="1"/>
          </p:cNvPicPr>
          <p:nvPr/>
        </p:nvPicPr>
        <p:blipFill>
          <a:blip r:embed="rId5"/>
          <a:stretch>
            <a:fillRect/>
          </a:stretch>
        </p:blipFill>
        <p:spPr>
          <a:xfrm>
            <a:off x="12668954" y="2278978"/>
            <a:ext cx="2478153" cy="3208382"/>
          </a:xfrm>
          <a:prstGeom prst="rect">
            <a:avLst/>
          </a:prstGeom>
          <a:effectLst>
            <a:outerShdw blurRad="50800" dist="292100" dir="2700000" algn="tl" rotWithShape="0">
              <a:prstClr val="black">
                <a:alpha val="40000"/>
              </a:prstClr>
            </a:outerShdw>
          </a:effectLst>
        </p:spPr>
      </p:pic>
      <p:sp>
        <p:nvSpPr>
          <p:cNvPr id="18" name="Rubrik 1">
            <a:extLst>
              <a:ext uri="{FF2B5EF4-FFF2-40B4-BE49-F238E27FC236}">
                <a16:creationId xmlns:a16="http://schemas.microsoft.com/office/drawing/2014/main" id="{A135446F-63F9-46C7-A35F-36EF0E86EA81}"/>
              </a:ext>
            </a:extLst>
          </p:cNvPr>
          <p:cNvSpPr>
            <a:spLocks noGrp="1"/>
          </p:cNvSpPr>
          <p:nvPr>
            <p:ph type="title"/>
          </p:nvPr>
        </p:nvSpPr>
        <p:spPr>
          <a:xfrm>
            <a:off x="838200" y="502101"/>
            <a:ext cx="10302766" cy="994943"/>
          </a:xfrm>
          <a:solidFill>
            <a:srgbClr val="4D4D4D"/>
          </a:solidFill>
          <a:ln w="76200">
            <a:solidFill>
              <a:schemeClr val="bg1"/>
            </a:solidFill>
          </a:ln>
        </p:spPr>
        <p:txBody>
          <a:bodyPr vert="horz" lIns="91440" tIns="45720" rIns="91440" bIns="45720" rtlCol="0" anchor="ctr">
            <a:noAutofit/>
          </a:bodyPr>
          <a:lstStyle/>
          <a:p>
            <a:pPr algn="ctr"/>
            <a:r>
              <a:rPr lang="sv-SE" sz="2800" b="1" dirty="0">
                <a:solidFill>
                  <a:schemeClr val="bg1"/>
                </a:solidFill>
              </a:rPr>
              <a:t>Origins of the Globally Harmonized System of Classification and Labelling of Chemicals (GHS) 1992</a:t>
            </a:r>
          </a:p>
        </p:txBody>
      </p:sp>
    </p:spTree>
    <p:extLst>
      <p:ext uri="{BB962C8B-B14F-4D97-AF65-F5344CB8AC3E}">
        <p14:creationId xmlns:p14="http://schemas.microsoft.com/office/powerpoint/2010/main" val="3614257009"/>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2" descr="En bild som visar Teckensnitt, Grafik, grafisk design, logotyp&#10;&#10;Automatiskt genererad beskrivning">
            <a:extLst>
              <a:ext uri="{FF2B5EF4-FFF2-40B4-BE49-F238E27FC236}">
                <a16:creationId xmlns:a16="http://schemas.microsoft.com/office/drawing/2014/main" id="{25EF39B3-7DCB-4239-8C8A-08395DF107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9261" y="5996230"/>
            <a:ext cx="1955803" cy="543278"/>
          </a:xfrm>
          <a:prstGeom prst="rect">
            <a:avLst/>
          </a:prstGeom>
        </p:spPr>
      </p:pic>
      <p:sp>
        <p:nvSpPr>
          <p:cNvPr id="14" name="Rubrik 1">
            <a:extLst>
              <a:ext uri="{FF2B5EF4-FFF2-40B4-BE49-F238E27FC236}">
                <a16:creationId xmlns:a16="http://schemas.microsoft.com/office/drawing/2014/main" id="{0CB305BD-F705-458C-97FA-A6B1C616C42D}"/>
              </a:ext>
            </a:extLst>
          </p:cNvPr>
          <p:cNvSpPr txBox="1">
            <a:spLocks/>
          </p:cNvSpPr>
          <p:nvPr/>
        </p:nvSpPr>
        <p:spPr>
          <a:xfrm>
            <a:off x="1420433" y="362173"/>
            <a:ext cx="9366729" cy="753429"/>
          </a:xfrm>
          <a:prstGeom prst="rect">
            <a:avLst/>
          </a:prstGeom>
          <a:solidFill>
            <a:srgbClr val="0069A4"/>
          </a:solidFill>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b="1" dirty="0">
                <a:solidFill>
                  <a:schemeClr val="bg1"/>
                </a:solidFill>
              </a:rPr>
              <a:t>Purpose and benefits of the GHS</a:t>
            </a:r>
            <a:endParaRPr lang="sv-SE" sz="4000" b="1" dirty="0">
              <a:solidFill>
                <a:schemeClr val="bg1"/>
              </a:solidFill>
              <a:latin typeface="Arial" panose="020B0604020202020204" pitchFamily="34" charset="0"/>
              <a:ea typeface="+mn-ea"/>
              <a:cs typeface="Arial" panose="020B0604020202020204" pitchFamily="34" charset="0"/>
            </a:endParaRPr>
          </a:p>
        </p:txBody>
      </p:sp>
      <p:sp>
        <p:nvSpPr>
          <p:cNvPr id="19" name="CuadroTexto 18">
            <a:extLst>
              <a:ext uri="{FF2B5EF4-FFF2-40B4-BE49-F238E27FC236}">
                <a16:creationId xmlns:a16="http://schemas.microsoft.com/office/drawing/2014/main" id="{6ACD5876-7EFF-4A95-9F73-A909F1E1E7FC}"/>
              </a:ext>
            </a:extLst>
          </p:cNvPr>
          <p:cNvSpPr txBox="1"/>
          <p:nvPr/>
        </p:nvSpPr>
        <p:spPr>
          <a:xfrm>
            <a:off x="2507145" y="1943608"/>
            <a:ext cx="8717903" cy="4324261"/>
          </a:xfrm>
          <a:prstGeom prst="rect">
            <a:avLst/>
          </a:prstGeom>
          <a:noFill/>
        </p:spPr>
        <p:txBody>
          <a:bodyPr wrap="square">
            <a:spAutoFit/>
          </a:bodyPr>
          <a:lstStyle/>
          <a:p>
            <a:r>
              <a:rPr lang="en-US" sz="2200" b="1" dirty="0">
                <a:solidFill>
                  <a:srgbClr val="E0163C"/>
                </a:solidFill>
              </a:rPr>
              <a:t>Enhance the protection </a:t>
            </a:r>
            <a:r>
              <a:rPr lang="en-US" sz="2200" dirty="0">
                <a:solidFill>
                  <a:schemeClr val="tx1">
                    <a:lumMod val="85000"/>
                    <a:lumOff val="15000"/>
                  </a:schemeClr>
                </a:solidFill>
              </a:rPr>
              <a:t>of human health and the environment by providing an internationally comprehensible system for hazard communication;</a:t>
            </a:r>
          </a:p>
          <a:p>
            <a:pPr>
              <a:lnSpc>
                <a:spcPct val="150000"/>
              </a:lnSpc>
            </a:pPr>
            <a:endParaRPr lang="en-US" sz="2200" dirty="0"/>
          </a:p>
          <a:p>
            <a:r>
              <a:rPr lang="en-US" sz="2200" b="1" dirty="0">
                <a:solidFill>
                  <a:srgbClr val="E0163C"/>
                </a:solidFill>
              </a:rPr>
              <a:t>Provide a legal framework </a:t>
            </a:r>
            <a:r>
              <a:rPr lang="en-US" sz="2200" dirty="0">
                <a:solidFill>
                  <a:schemeClr val="tx1">
                    <a:lumMod val="85000"/>
                    <a:lumOff val="15000"/>
                  </a:schemeClr>
                </a:solidFill>
              </a:rPr>
              <a:t>for countries without an existing system;</a:t>
            </a:r>
          </a:p>
          <a:p>
            <a:pPr>
              <a:lnSpc>
                <a:spcPct val="150000"/>
              </a:lnSpc>
            </a:pPr>
            <a:endParaRPr lang="en-US" sz="2200" b="1" dirty="0">
              <a:solidFill>
                <a:srgbClr val="C00000"/>
              </a:solidFill>
            </a:endParaRPr>
          </a:p>
          <a:p>
            <a:r>
              <a:rPr lang="en-US" sz="2200" b="1" dirty="0">
                <a:solidFill>
                  <a:srgbClr val="E0163C"/>
                </a:solidFill>
              </a:rPr>
              <a:t>Reduce the need for testing </a:t>
            </a:r>
            <a:r>
              <a:rPr lang="en-US" sz="2200" dirty="0">
                <a:solidFill>
                  <a:schemeClr val="tx1">
                    <a:lumMod val="85000"/>
                    <a:lumOff val="15000"/>
                  </a:schemeClr>
                </a:solidFill>
              </a:rPr>
              <a:t>and evaluation of chemicals;</a:t>
            </a:r>
          </a:p>
          <a:p>
            <a:pPr>
              <a:lnSpc>
                <a:spcPct val="150000"/>
              </a:lnSpc>
            </a:pPr>
            <a:endParaRPr lang="en-US" sz="2200" b="1" dirty="0">
              <a:solidFill>
                <a:srgbClr val="C00000"/>
              </a:solidFill>
            </a:endParaRPr>
          </a:p>
          <a:p>
            <a:r>
              <a:rPr lang="en-US" sz="2200" b="1" dirty="0">
                <a:solidFill>
                  <a:srgbClr val="E0163C"/>
                </a:solidFill>
              </a:rPr>
              <a:t>Facilitate international trade </a:t>
            </a:r>
            <a:r>
              <a:rPr lang="en-US" sz="2200" dirty="0">
                <a:solidFill>
                  <a:schemeClr val="tx1">
                    <a:lumMod val="85000"/>
                    <a:lumOff val="15000"/>
                  </a:schemeClr>
                </a:solidFill>
              </a:rPr>
              <a:t>in chemicals whose hazard have been properly assessed and identified on an international basis</a:t>
            </a:r>
          </a:p>
          <a:p>
            <a:endParaRPr lang="en-US" sz="2200" dirty="0"/>
          </a:p>
        </p:txBody>
      </p:sp>
      <p:pic>
        <p:nvPicPr>
          <p:cNvPr id="7" name="Imagen 6">
            <a:extLst>
              <a:ext uri="{FF2B5EF4-FFF2-40B4-BE49-F238E27FC236}">
                <a16:creationId xmlns:a16="http://schemas.microsoft.com/office/drawing/2014/main" id="{5AB01E7F-BDD6-4B43-A815-0F2DBE2110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9854" y="2203657"/>
            <a:ext cx="644112" cy="644112"/>
          </a:xfrm>
          <a:prstGeom prst="rect">
            <a:avLst/>
          </a:prstGeom>
        </p:spPr>
      </p:pic>
      <p:pic>
        <p:nvPicPr>
          <p:cNvPr id="20" name="Imagen 19">
            <a:extLst>
              <a:ext uri="{FF2B5EF4-FFF2-40B4-BE49-F238E27FC236}">
                <a16:creationId xmlns:a16="http://schemas.microsoft.com/office/drawing/2014/main" id="{BDD30055-1194-4FCE-A90A-8176E3DA9B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36920" y="3301516"/>
            <a:ext cx="708716" cy="708716"/>
          </a:xfrm>
          <a:prstGeom prst="rect">
            <a:avLst/>
          </a:prstGeom>
        </p:spPr>
      </p:pic>
      <p:pic>
        <p:nvPicPr>
          <p:cNvPr id="10" name="Imagen 9">
            <a:extLst>
              <a:ext uri="{FF2B5EF4-FFF2-40B4-BE49-F238E27FC236}">
                <a16:creationId xmlns:a16="http://schemas.microsoft.com/office/drawing/2014/main" id="{2313777B-09D5-4991-96AF-6EE5D869D50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11531" y="5214952"/>
            <a:ext cx="556403" cy="556403"/>
          </a:xfrm>
          <a:prstGeom prst="rect">
            <a:avLst/>
          </a:prstGeom>
        </p:spPr>
      </p:pic>
      <p:pic>
        <p:nvPicPr>
          <p:cNvPr id="23" name="Imagen 22">
            <a:extLst>
              <a:ext uri="{FF2B5EF4-FFF2-40B4-BE49-F238E27FC236}">
                <a16:creationId xmlns:a16="http://schemas.microsoft.com/office/drawing/2014/main" id="{C56CE33D-D808-4342-A80C-A4CDC3F75C3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64081" y="4259676"/>
            <a:ext cx="556403" cy="556403"/>
          </a:xfrm>
          <a:prstGeom prst="rect">
            <a:avLst/>
          </a:prstGeom>
        </p:spPr>
      </p:pic>
      <p:pic>
        <p:nvPicPr>
          <p:cNvPr id="11" name="Imagen 10">
            <a:extLst>
              <a:ext uri="{FF2B5EF4-FFF2-40B4-BE49-F238E27FC236}">
                <a16:creationId xmlns:a16="http://schemas.microsoft.com/office/drawing/2014/main" id="{90AFB57F-A125-4E6F-8A0C-F1999D969D18}"/>
              </a:ext>
            </a:extLst>
          </p:cNvPr>
          <p:cNvPicPr>
            <a:picLocks noChangeAspect="1"/>
          </p:cNvPicPr>
          <p:nvPr/>
        </p:nvPicPr>
        <p:blipFill rotWithShape="1">
          <a:blip r:embed="rId8">
            <a:alphaModFix amt="20000"/>
            <a:extLst>
              <a:ext uri="{28A0092B-C50C-407E-A947-70E740481C1C}">
                <a14:useLocalDpi xmlns:a14="http://schemas.microsoft.com/office/drawing/2010/main" val="0"/>
              </a:ext>
            </a:extLst>
          </a:blip>
          <a:srcRect l="20936" t="6462" r="74343" b="6444"/>
          <a:stretch/>
        </p:blipFill>
        <p:spPr>
          <a:xfrm>
            <a:off x="0" y="1400"/>
            <a:ext cx="644112" cy="6856600"/>
          </a:xfrm>
          <a:prstGeom prst="rect">
            <a:avLst/>
          </a:prstGeom>
        </p:spPr>
      </p:pic>
    </p:spTree>
    <p:extLst>
      <p:ext uri="{BB962C8B-B14F-4D97-AF65-F5344CB8AC3E}">
        <p14:creationId xmlns:p14="http://schemas.microsoft.com/office/powerpoint/2010/main" val="2443779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Imagen 28">
            <a:extLst>
              <a:ext uri="{FF2B5EF4-FFF2-40B4-BE49-F238E27FC236}">
                <a16:creationId xmlns:a16="http://schemas.microsoft.com/office/drawing/2014/main" id="{C823BB03-0F97-4689-96F8-08EE0A809385}"/>
              </a:ext>
            </a:extLst>
          </p:cNvPr>
          <p:cNvPicPr>
            <a:picLocks noChangeAspect="1"/>
          </p:cNvPicPr>
          <p:nvPr/>
        </p:nvPicPr>
        <p:blipFill rotWithShape="1">
          <a:blip r:embed="rId3">
            <a:alphaModFix amt="20000"/>
            <a:extLst>
              <a:ext uri="{28A0092B-C50C-407E-A947-70E740481C1C}">
                <a14:useLocalDpi xmlns:a14="http://schemas.microsoft.com/office/drawing/2010/main" val="0"/>
              </a:ext>
            </a:extLst>
          </a:blip>
          <a:srcRect l="5" t="32709" r="-2" b="46699"/>
          <a:stretch/>
        </p:blipFill>
        <p:spPr>
          <a:xfrm>
            <a:off x="0" y="-2"/>
            <a:ext cx="12192000" cy="1497045"/>
          </a:xfrm>
          <a:prstGeom prst="rect">
            <a:avLst/>
          </a:prstGeom>
        </p:spPr>
      </p:pic>
      <p:sp>
        <p:nvSpPr>
          <p:cNvPr id="30" name="Rubrik 1">
            <a:extLst>
              <a:ext uri="{FF2B5EF4-FFF2-40B4-BE49-F238E27FC236}">
                <a16:creationId xmlns:a16="http://schemas.microsoft.com/office/drawing/2014/main" id="{5787CAAB-7D57-448E-BC1F-5D25C7DF5FCB}"/>
              </a:ext>
            </a:extLst>
          </p:cNvPr>
          <p:cNvSpPr txBox="1">
            <a:spLocks/>
          </p:cNvSpPr>
          <p:nvPr/>
        </p:nvSpPr>
        <p:spPr>
          <a:xfrm>
            <a:off x="1770076" y="661070"/>
            <a:ext cx="8695843" cy="835974"/>
          </a:xfrm>
          <a:prstGeom prst="rect">
            <a:avLst/>
          </a:prstGeom>
          <a:solidFill>
            <a:srgbClr val="4D4D4D"/>
          </a:solidFill>
          <a:ln w="7620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dirty="0">
                <a:solidFill>
                  <a:schemeClr val="bg1"/>
                </a:solidFill>
              </a:rPr>
              <a:t>Main basis in the development of the GHS</a:t>
            </a:r>
            <a:endParaRPr lang="sv-SE" sz="3200" b="1" dirty="0">
              <a:solidFill>
                <a:schemeClr val="bg1"/>
              </a:solidFill>
            </a:endParaRPr>
          </a:p>
        </p:txBody>
      </p:sp>
      <p:grpSp>
        <p:nvGrpSpPr>
          <p:cNvPr id="26" name="Grupo 25">
            <a:extLst>
              <a:ext uri="{FF2B5EF4-FFF2-40B4-BE49-F238E27FC236}">
                <a16:creationId xmlns:a16="http://schemas.microsoft.com/office/drawing/2014/main" id="{81761E6D-E2D4-4E4D-BB4D-B087201D3B9C}"/>
              </a:ext>
            </a:extLst>
          </p:cNvPr>
          <p:cNvGrpSpPr/>
          <p:nvPr/>
        </p:nvGrpSpPr>
        <p:grpSpPr>
          <a:xfrm>
            <a:off x="712538" y="1577351"/>
            <a:ext cx="9464705" cy="4418878"/>
            <a:chOff x="352338" y="1521374"/>
            <a:chExt cx="10189209" cy="4757135"/>
          </a:xfrm>
        </p:grpSpPr>
        <p:sp>
          <p:nvSpPr>
            <p:cNvPr id="9" name="Höger 12">
              <a:extLst>
                <a:ext uri="{FF2B5EF4-FFF2-40B4-BE49-F238E27FC236}">
                  <a16:creationId xmlns:a16="http://schemas.microsoft.com/office/drawing/2014/main" id="{18F2E798-575A-CF65-05EC-F3FA99E45715}"/>
                </a:ext>
              </a:extLst>
            </p:cNvPr>
            <p:cNvSpPr/>
            <p:nvPr/>
          </p:nvSpPr>
          <p:spPr>
            <a:xfrm rot="900000">
              <a:off x="3655899" y="2565744"/>
              <a:ext cx="1219198" cy="542084"/>
            </a:xfrm>
            <a:prstGeom prst="rightArrow">
              <a:avLst>
                <a:gd name="adj1" fmla="val 41769"/>
                <a:gd name="adj2" fmla="val 59549"/>
              </a:avLst>
            </a:prstGeom>
            <a:noFill/>
            <a:ln w="28575">
              <a:solidFill>
                <a:srgbClr val="7A1F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rgbClr val="7A1F18"/>
                </a:solidFill>
              </a:endParaRPr>
            </a:p>
          </p:txBody>
        </p:sp>
        <p:pic>
          <p:nvPicPr>
            <p:cNvPr id="32" name="Bildobjekt 25">
              <a:extLst>
                <a:ext uri="{FF2B5EF4-FFF2-40B4-BE49-F238E27FC236}">
                  <a16:creationId xmlns:a16="http://schemas.microsoft.com/office/drawing/2014/main" id="{90F33275-0D0B-406F-A410-9011361FEF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6770" y="2158115"/>
              <a:ext cx="2172163" cy="3081712"/>
            </a:xfrm>
            <a:prstGeom prst="rect">
              <a:avLst/>
            </a:prstGeom>
            <a:ln>
              <a:noFill/>
            </a:ln>
            <a:effectLst>
              <a:outerShdw blurRad="292100" dist="139700" dir="2700000" algn="tl" rotWithShape="0">
                <a:srgbClr val="333333">
                  <a:alpha val="65000"/>
                </a:srgbClr>
              </a:outerShdw>
            </a:effectLst>
          </p:spPr>
        </p:pic>
        <p:sp>
          <p:nvSpPr>
            <p:cNvPr id="33" name="textruta 1">
              <a:extLst>
                <a:ext uri="{FF2B5EF4-FFF2-40B4-BE49-F238E27FC236}">
                  <a16:creationId xmlns:a16="http://schemas.microsoft.com/office/drawing/2014/main" id="{B4886539-7F36-4CE4-A38B-9B7FD47E2BBB}"/>
                </a:ext>
              </a:extLst>
            </p:cNvPr>
            <p:cNvSpPr txBox="1"/>
            <p:nvPr/>
          </p:nvSpPr>
          <p:spPr>
            <a:xfrm>
              <a:off x="5016770" y="5429901"/>
              <a:ext cx="2172163" cy="612825"/>
            </a:xfrm>
            <a:prstGeom prst="rect">
              <a:avLst/>
            </a:prstGeom>
            <a:noFill/>
            <a:ln>
              <a:noFill/>
            </a:ln>
          </p:spPr>
          <p:txBody>
            <a:bodyPr wrap="square" rtlCol="0">
              <a:spAutoFit/>
            </a:bodyPr>
            <a:lstStyle/>
            <a:p>
              <a:pPr algn="ctr"/>
              <a:r>
                <a:rPr lang="en-US" sz="1600" b="1" dirty="0">
                  <a:solidFill>
                    <a:srgbClr val="4A1D82"/>
                  </a:solidFill>
                </a:rPr>
                <a:t>First edition published 2003</a:t>
              </a:r>
            </a:p>
          </p:txBody>
        </p:sp>
        <p:cxnSp>
          <p:nvCxnSpPr>
            <p:cNvPr id="3" name="Conector recto 2">
              <a:extLst>
                <a:ext uri="{FF2B5EF4-FFF2-40B4-BE49-F238E27FC236}">
                  <a16:creationId xmlns:a16="http://schemas.microsoft.com/office/drawing/2014/main" id="{93083ED4-9D17-435B-9A8B-E33AF57025B0}"/>
                </a:ext>
              </a:extLst>
            </p:cNvPr>
            <p:cNvCxnSpPr>
              <a:cxnSpLocks/>
            </p:cNvCxnSpPr>
            <p:nvPr/>
          </p:nvCxnSpPr>
          <p:spPr>
            <a:xfrm>
              <a:off x="5016770" y="6047327"/>
              <a:ext cx="2172163" cy="0"/>
            </a:xfrm>
            <a:prstGeom prst="line">
              <a:avLst/>
            </a:prstGeom>
            <a:ln w="28575">
              <a:solidFill>
                <a:srgbClr val="4A1D82"/>
              </a:solidFill>
            </a:ln>
          </p:spPr>
          <p:style>
            <a:lnRef idx="1">
              <a:schemeClr val="accent1"/>
            </a:lnRef>
            <a:fillRef idx="0">
              <a:schemeClr val="accent1"/>
            </a:fillRef>
            <a:effectRef idx="0">
              <a:schemeClr val="accent1"/>
            </a:effectRef>
            <a:fontRef idx="minor">
              <a:schemeClr val="tx1"/>
            </a:fontRef>
          </p:style>
        </p:cxnSp>
        <p:sp>
          <p:nvSpPr>
            <p:cNvPr id="27" name="CuadroTexto 26">
              <a:extLst>
                <a:ext uri="{FF2B5EF4-FFF2-40B4-BE49-F238E27FC236}">
                  <a16:creationId xmlns:a16="http://schemas.microsoft.com/office/drawing/2014/main" id="{88CB23A4-3DD1-41CE-9F2A-51F280038D13}"/>
                </a:ext>
              </a:extLst>
            </p:cNvPr>
            <p:cNvSpPr txBox="1"/>
            <p:nvPr/>
          </p:nvSpPr>
          <p:spPr>
            <a:xfrm>
              <a:off x="442276" y="2290858"/>
              <a:ext cx="1862401" cy="1093410"/>
            </a:xfrm>
            <a:prstGeom prst="rect">
              <a:avLst/>
            </a:prstGeom>
            <a:noFill/>
          </p:spPr>
          <p:txBody>
            <a:bodyPr wrap="square">
              <a:spAutoFit/>
            </a:bodyPr>
            <a:lstStyle/>
            <a:p>
              <a:pPr algn="ctr"/>
              <a:r>
                <a:rPr lang="en-US" sz="1200" b="1" dirty="0">
                  <a:solidFill>
                    <a:srgbClr val="4D4D4D"/>
                  </a:solidFill>
                </a:rPr>
                <a:t>UN Recommendations on Transport of Dangerous Goods (TDG)</a:t>
              </a:r>
            </a:p>
          </p:txBody>
        </p:sp>
        <p:sp>
          <p:nvSpPr>
            <p:cNvPr id="5" name="Rectángulo 4">
              <a:extLst>
                <a:ext uri="{FF2B5EF4-FFF2-40B4-BE49-F238E27FC236}">
                  <a16:creationId xmlns:a16="http://schemas.microsoft.com/office/drawing/2014/main" id="{092D34A9-0C4B-48DA-98F1-E48B146DA5FA}"/>
                </a:ext>
              </a:extLst>
            </p:cNvPr>
            <p:cNvSpPr/>
            <p:nvPr/>
          </p:nvSpPr>
          <p:spPr>
            <a:xfrm>
              <a:off x="352338" y="1802568"/>
              <a:ext cx="3543020" cy="2115622"/>
            </a:xfrm>
            <a:prstGeom prst="rect">
              <a:avLst/>
            </a:prstGeom>
            <a:noFill/>
            <a:ln w="28575">
              <a:solidFill>
                <a:srgbClr val="7A1F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grpSp>
          <p:nvGrpSpPr>
            <p:cNvPr id="34" name="Grupp 22">
              <a:extLst>
                <a:ext uri="{FF2B5EF4-FFF2-40B4-BE49-F238E27FC236}">
                  <a16:creationId xmlns:a16="http://schemas.microsoft.com/office/drawing/2014/main" id="{5509566F-C29C-4C79-8DDB-A78D4D090ADC}"/>
                </a:ext>
              </a:extLst>
            </p:cNvPr>
            <p:cNvGrpSpPr/>
            <p:nvPr/>
          </p:nvGrpSpPr>
          <p:grpSpPr>
            <a:xfrm>
              <a:off x="2341954" y="1802569"/>
              <a:ext cx="1565600" cy="2141188"/>
              <a:chOff x="1036507" y="1623347"/>
              <a:chExt cx="1663285" cy="2286383"/>
            </a:xfrm>
          </p:grpSpPr>
          <p:pic>
            <p:nvPicPr>
              <p:cNvPr id="35" name="Bildobjekt 23">
                <a:extLst>
                  <a:ext uri="{FF2B5EF4-FFF2-40B4-BE49-F238E27FC236}">
                    <a16:creationId xmlns:a16="http://schemas.microsoft.com/office/drawing/2014/main" id="{2B8B6566-DF5B-495B-9581-1FC457B67BB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43608" y="1623347"/>
                <a:ext cx="1656184" cy="2286383"/>
              </a:xfrm>
              <a:prstGeom prst="rect">
                <a:avLst/>
              </a:prstGeom>
              <a:ln>
                <a:noFill/>
              </a:ln>
              <a:effectLst>
                <a:outerShdw blurRad="292100" dist="139700" dir="2700000" algn="tl" rotWithShape="0">
                  <a:srgbClr val="333333">
                    <a:alpha val="65000"/>
                  </a:srgbClr>
                </a:outerShdw>
              </a:effectLst>
            </p:spPr>
          </p:pic>
          <p:sp>
            <p:nvSpPr>
              <p:cNvPr id="36" name="Rektangel 24">
                <a:extLst>
                  <a:ext uri="{FF2B5EF4-FFF2-40B4-BE49-F238E27FC236}">
                    <a16:creationId xmlns:a16="http://schemas.microsoft.com/office/drawing/2014/main" id="{F87A5CEC-D70B-4A60-B25B-973AAB8C66A8}"/>
                  </a:ext>
                </a:extLst>
              </p:cNvPr>
              <p:cNvSpPr/>
              <p:nvPr/>
            </p:nvSpPr>
            <p:spPr>
              <a:xfrm>
                <a:off x="1036507" y="2857369"/>
                <a:ext cx="1656184" cy="9618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7A1F18"/>
                  </a:solidFill>
                </a:endParaRPr>
              </a:p>
            </p:txBody>
          </p:sp>
        </p:grpSp>
        <p:sp>
          <p:nvSpPr>
            <p:cNvPr id="39" name="Höger 12">
              <a:extLst>
                <a:ext uri="{FF2B5EF4-FFF2-40B4-BE49-F238E27FC236}">
                  <a16:creationId xmlns:a16="http://schemas.microsoft.com/office/drawing/2014/main" id="{9CA8B628-543A-4A3C-A460-FC2BCAD0C680}"/>
                </a:ext>
              </a:extLst>
            </p:cNvPr>
            <p:cNvSpPr/>
            <p:nvPr/>
          </p:nvSpPr>
          <p:spPr>
            <a:xfrm rot="9800873">
              <a:off x="7302101" y="2505434"/>
              <a:ext cx="1461747" cy="542084"/>
            </a:xfrm>
            <a:prstGeom prst="rightArrow">
              <a:avLst>
                <a:gd name="adj1" fmla="val 41769"/>
                <a:gd name="adj2" fmla="val 59549"/>
              </a:avLst>
            </a:prstGeom>
            <a:noFill/>
            <a:ln w="28575">
              <a:solidFill>
                <a:srgbClr val="FE00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rgbClr val="7A1F18"/>
                </a:solidFill>
              </a:endParaRPr>
            </a:p>
          </p:txBody>
        </p:sp>
        <p:sp>
          <p:nvSpPr>
            <p:cNvPr id="40" name="Rectángulo 39">
              <a:extLst>
                <a:ext uri="{FF2B5EF4-FFF2-40B4-BE49-F238E27FC236}">
                  <a16:creationId xmlns:a16="http://schemas.microsoft.com/office/drawing/2014/main" id="{B524DF21-FBC2-4202-88B6-58DF5F39A20C}"/>
                </a:ext>
              </a:extLst>
            </p:cNvPr>
            <p:cNvSpPr/>
            <p:nvPr/>
          </p:nvSpPr>
          <p:spPr>
            <a:xfrm>
              <a:off x="8419033" y="1954635"/>
              <a:ext cx="2122514" cy="1954392"/>
            </a:xfrm>
            <a:prstGeom prst="rect">
              <a:avLst/>
            </a:prstGeom>
            <a:solidFill>
              <a:schemeClr val="bg1"/>
            </a:solidFill>
            <a:ln w="28575">
              <a:solidFill>
                <a:srgbClr val="FE00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41" name="CuadroTexto 40">
              <a:extLst>
                <a:ext uri="{FF2B5EF4-FFF2-40B4-BE49-F238E27FC236}">
                  <a16:creationId xmlns:a16="http://schemas.microsoft.com/office/drawing/2014/main" id="{93F43410-C61B-4B26-B90F-3FF7F0E11247}"/>
                </a:ext>
              </a:extLst>
            </p:cNvPr>
            <p:cNvSpPr txBox="1"/>
            <p:nvPr/>
          </p:nvSpPr>
          <p:spPr>
            <a:xfrm>
              <a:off x="8539993" y="2592991"/>
              <a:ext cx="1912175" cy="1225650"/>
            </a:xfrm>
            <a:prstGeom prst="rect">
              <a:avLst/>
            </a:prstGeom>
            <a:noFill/>
          </p:spPr>
          <p:txBody>
            <a:bodyPr wrap="square">
              <a:spAutoFit/>
            </a:bodyPr>
            <a:lstStyle>
              <a:defPPr>
                <a:defRPr lang="es-PE"/>
              </a:defPPr>
              <a:lvl1pPr algn="ctr">
                <a:defRPr sz="1400" b="1">
                  <a:solidFill>
                    <a:srgbClr val="7A1F18"/>
                  </a:solidFill>
                </a:defRPr>
              </a:lvl1pPr>
            </a:lstStyle>
            <a:p>
              <a:r>
                <a:rPr lang="en-US" dirty="0">
                  <a:solidFill>
                    <a:srgbClr val="4D4D4D"/>
                  </a:solidFill>
                </a:rPr>
                <a:t>Canadian requirements for workplace, consumers and pesticides</a:t>
              </a:r>
            </a:p>
          </p:txBody>
        </p:sp>
        <p:pic>
          <p:nvPicPr>
            <p:cNvPr id="42" name="Imagen 41">
              <a:extLst>
                <a:ext uri="{FF2B5EF4-FFF2-40B4-BE49-F238E27FC236}">
                  <a16:creationId xmlns:a16="http://schemas.microsoft.com/office/drawing/2014/main" id="{45771920-A538-4E3C-B085-8E6508327E0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20873" y="1521374"/>
              <a:ext cx="1257678" cy="1257680"/>
            </a:xfrm>
            <a:prstGeom prst="rect">
              <a:avLst/>
            </a:prstGeom>
          </p:spPr>
        </p:pic>
        <p:sp>
          <p:nvSpPr>
            <p:cNvPr id="47" name="Höger 12">
              <a:extLst>
                <a:ext uri="{FF2B5EF4-FFF2-40B4-BE49-F238E27FC236}">
                  <a16:creationId xmlns:a16="http://schemas.microsoft.com/office/drawing/2014/main" id="{0745C26A-DE42-4514-A9FD-74B493B20014}"/>
                </a:ext>
              </a:extLst>
            </p:cNvPr>
            <p:cNvSpPr/>
            <p:nvPr/>
          </p:nvSpPr>
          <p:spPr>
            <a:xfrm rot="20022830">
              <a:off x="3457324" y="4658551"/>
              <a:ext cx="1469231" cy="542084"/>
            </a:xfrm>
            <a:prstGeom prst="rightArrow">
              <a:avLst>
                <a:gd name="adj1" fmla="val 41769"/>
                <a:gd name="adj2" fmla="val 59549"/>
              </a:avLst>
            </a:prstGeom>
            <a:noFill/>
            <a:ln w="28575">
              <a:solidFill>
                <a:srgbClr val="0C1A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rgbClr val="7A1F18"/>
                </a:solidFill>
              </a:endParaRPr>
            </a:p>
          </p:txBody>
        </p:sp>
        <p:sp>
          <p:nvSpPr>
            <p:cNvPr id="48" name="Rectángulo 47">
              <a:extLst>
                <a:ext uri="{FF2B5EF4-FFF2-40B4-BE49-F238E27FC236}">
                  <a16:creationId xmlns:a16="http://schemas.microsoft.com/office/drawing/2014/main" id="{1403F05E-168E-4F81-BB84-F7CB5F952548}"/>
                </a:ext>
              </a:extLst>
            </p:cNvPr>
            <p:cNvSpPr/>
            <p:nvPr/>
          </p:nvSpPr>
          <p:spPr>
            <a:xfrm>
              <a:off x="1803665" y="4324117"/>
              <a:ext cx="2122514" cy="1954392"/>
            </a:xfrm>
            <a:prstGeom prst="rect">
              <a:avLst/>
            </a:prstGeom>
            <a:solidFill>
              <a:schemeClr val="bg1"/>
            </a:solidFill>
            <a:ln w="28575">
              <a:solidFill>
                <a:srgbClr val="0C1A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49" name="CuadroTexto 48">
              <a:extLst>
                <a:ext uri="{FF2B5EF4-FFF2-40B4-BE49-F238E27FC236}">
                  <a16:creationId xmlns:a16="http://schemas.microsoft.com/office/drawing/2014/main" id="{587FC3AE-79D8-41C3-B4DD-21FAD55A22ED}"/>
                </a:ext>
              </a:extLst>
            </p:cNvPr>
            <p:cNvSpPr txBox="1"/>
            <p:nvPr/>
          </p:nvSpPr>
          <p:spPr>
            <a:xfrm>
              <a:off x="1933014" y="5103671"/>
              <a:ext cx="1878945" cy="1093410"/>
            </a:xfrm>
            <a:prstGeom prst="rect">
              <a:avLst/>
            </a:prstGeom>
            <a:noFill/>
          </p:spPr>
          <p:txBody>
            <a:bodyPr wrap="square">
              <a:spAutoFit/>
            </a:bodyPr>
            <a:lstStyle>
              <a:defPPr>
                <a:defRPr lang="es-PE"/>
              </a:defPPr>
              <a:lvl1pPr algn="ctr">
                <a:defRPr sz="1400" b="1">
                  <a:solidFill>
                    <a:srgbClr val="7A1F18"/>
                  </a:solidFill>
                </a:defRPr>
              </a:lvl1pPr>
            </a:lstStyle>
            <a:p>
              <a:r>
                <a:rPr lang="en-US" sz="1200" dirty="0">
                  <a:solidFill>
                    <a:srgbClr val="4D4D4D"/>
                  </a:solidFill>
                </a:rPr>
                <a:t>European Union directives for dangerous substances and preparations</a:t>
              </a:r>
            </a:p>
          </p:txBody>
        </p:sp>
        <p:pic>
          <p:nvPicPr>
            <p:cNvPr id="50" name="Picture 4" descr="C:\Users\lorva\AppData\Local\Microsoft\Windows\Temporary Internet Files\Content.IE5\NMZ4AO4N\MC900440392[1].png">
              <a:extLst>
                <a:ext uri="{FF2B5EF4-FFF2-40B4-BE49-F238E27FC236}">
                  <a16:creationId xmlns:a16="http://schemas.microsoft.com/office/drawing/2014/main" id="{79237C79-0A41-4A58-9A2C-1F7FE99738FF}"/>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423842">
              <a:off x="2051858" y="3942422"/>
              <a:ext cx="1462918" cy="1455536"/>
            </a:xfrm>
            <a:prstGeom prst="rect">
              <a:avLst/>
            </a:prstGeom>
            <a:noFill/>
            <a:extLst>
              <a:ext uri="{909E8E84-426E-40DD-AFC4-6F175D3DCCD1}">
                <a14:hiddenFill xmlns:a14="http://schemas.microsoft.com/office/drawing/2010/main">
                  <a:solidFill>
                    <a:srgbClr val="FFFFFF"/>
                  </a:solidFill>
                </a14:hiddenFill>
              </a:ext>
            </a:extLst>
          </p:spPr>
        </p:pic>
        <p:sp>
          <p:nvSpPr>
            <p:cNvPr id="51" name="Höger 12">
              <a:extLst>
                <a:ext uri="{FF2B5EF4-FFF2-40B4-BE49-F238E27FC236}">
                  <a16:creationId xmlns:a16="http://schemas.microsoft.com/office/drawing/2014/main" id="{A56B2E06-D785-469B-BF6D-3B697EAFFF6A}"/>
                </a:ext>
              </a:extLst>
            </p:cNvPr>
            <p:cNvSpPr/>
            <p:nvPr/>
          </p:nvSpPr>
          <p:spPr>
            <a:xfrm rot="12076786">
              <a:off x="7303362" y="4639820"/>
              <a:ext cx="1469231" cy="542084"/>
            </a:xfrm>
            <a:prstGeom prst="rightArrow">
              <a:avLst>
                <a:gd name="adj1" fmla="val 41769"/>
                <a:gd name="adj2" fmla="val 59549"/>
              </a:avLst>
            </a:prstGeom>
            <a:noFill/>
            <a:ln w="28575">
              <a:solidFill>
                <a:srgbClr val="638E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rgbClr val="7A1F18"/>
                </a:solidFill>
              </a:endParaRPr>
            </a:p>
          </p:txBody>
        </p:sp>
        <p:sp>
          <p:nvSpPr>
            <p:cNvPr id="52" name="Rectángulo 51">
              <a:extLst>
                <a:ext uri="{FF2B5EF4-FFF2-40B4-BE49-F238E27FC236}">
                  <a16:creationId xmlns:a16="http://schemas.microsoft.com/office/drawing/2014/main" id="{3CE01AE1-F289-445F-9B98-A828B6752F80}"/>
                </a:ext>
              </a:extLst>
            </p:cNvPr>
            <p:cNvSpPr/>
            <p:nvPr/>
          </p:nvSpPr>
          <p:spPr>
            <a:xfrm>
              <a:off x="8419033" y="4270883"/>
              <a:ext cx="2122514" cy="1954392"/>
            </a:xfrm>
            <a:prstGeom prst="rect">
              <a:avLst/>
            </a:prstGeom>
            <a:solidFill>
              <a:schemeClr val="bg1"/>
            </a:solidFill>
            <a:ln w="28575">
              <a:solidFill>
                <a:srgbClr val="638E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srgbClr val="638EFF"/>
                </a:solidFill>
              </a:endParaRPr>
            </a:p>
          </p:txBody>
        </p:sp>
        <p:sp>
          <p:nvSpPr>
            <p:cNvPr id="53" name="CuadroTexto 52">
              <a:extLst>
                <a:ext uri="{FF2B5EF4-FFF2-40B4-BE49-F238E27FC236}">
                  <a16:creationId xmlns:a16="http://schemas.microsoft.com/office/drawing/2014/main" id="{6BA157EF-894E-4577-8997-0C32CC3AFEC3}"/>
                </a:ext>
              </a:extLst>
            </p:cNvPr>
            <p:cNvSpPr txBox="1"/>
            <p:nvPr/>
          </p:nvSpPr>
          <p:spPr>
            <a:xfrm>
              <a:off x="8548382" y="5156437"/>
              <a:ext cx="1837189" cy="894608"/>
            </a:xfrm>
            <a:prstGeom prst="rect">
              <a:avLst/>
            </a:prstGeom>
            <a:noFill/>
          </p:spPr>
          <p:txBody>
            <a:bodyPr wrap="square">
              <a:spAutoFit/>
            </a:bodyPr>
            <a:lstStyle>
              <a:defPPr>
                <a:defRPr lang="es-PE"/>
              </a:defPPr>
              <a:lvl1pPr algn="ctr">
                <a:defRPr sz="1400" b="1">
                  <a:solidFill>
                    <a:srgbClr val="7A1F18"/>
                  </a:solidFill>
                </a:defRPr>
              </a:lvl1pPr>
            </a:lstStyle>
            <a:p>
              <a:r>
                <a:rPr lang="sv-SE" sz="1200" dirty="0">
                  <a:solidFill>
                    <a:srgbClr val="4D4D4D"/>
                  </a:solidFill>
                </a:rPr>
                <a:t>US requirements for workplace, consumers and pesticides</a:t>
              </a:r>
            </a:p>
          </p:txBody>
        </p:sp>
        <p:pic>
          <p:nvPicPr>
            <p:cNvPr id="54" name="Picture 3" descr="C:\Users\lorva\AppData\Local\Microsoft\Windows\Temporary Internet Files\Content.IE5\GHY1HK1L\MC900174377[1].wmf">
              <a:extLst>
                <a:ext uri="{FF2B5EF4-FFF2-40B4-BE49-F238E27FC236}">
                  <a16:creationId xmlns:a16="http://schemas.microsoft.com/office/drawing/2014/main" id="{FDF31835-42EB-4B3C-9CCC-4131FB5CED3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45921" y="4106866"/>
              <a:ext cx="1268737" cy="1013975"/>
            </a:xfrm>
            <a:prstGeom prst="rect">
              <a:avLst/>
            </a:prstGeom>
            <a:noFill/>
            <a:extLst>
              <a:ext uri="{909E8E84-426E-40DD-AFC4-6F175D3DCCD1}">
                <a14:hiddenFill xmlns:a14="http://schemas.microsoft.com/office/drawing/2010/main">
                  <a:solidFill>
                    <a:srgbClr val="FFFFFF"/>
                  </a:solidFill>
                </a14:hiddenFill>
              </a:ext>
            </a:extLst>
          </p:spPr>
        </p:pic>
      </p:grpSp>
      <p:pic>
        <p:nvPicPr>
          <p:cNvPr id="58" name="Bildobjekt 2" descr="En bild som visar Teckensnitt, Grafik, grafisk design, logotyp&#10;&#10;Automatiskt genererad beskrivning">
            <a:extLst>
              <a:ext uri="{FF2B5EF4-FFF2-40B4-BE49-F238E27FC236}">
                <a16:creationId xmlns:a16="http://schemas.microsoft.com/office/drawing/2014/main" id="{D3412E2D-A3DC-4545-A741-8DE84A073FC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809261" y="5996230"/>
            <a:ext cx="1955803" cy="543278"/>
          </a:xfrm>
          <a:prstGeom prst="rect">
            <a:avLst/>
          </a:prstGeom>
        </p:spPr>
      </p:pic>
    </p:spTree>
    <p:extLst>
      <p:ext uri="{BB962C8B-B14F-4D97-AF65-F5344CB8AC3E}">
        <p14:creationId xmlns:p14="http://schemas.microsoft.com/office/powerpoint/2010/main" val="1050715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6EDF8FB6-B7D5-4565-823A-3730BF62B559}"/>
              </a:ext>
            </a:extLst>
          </p:cNvPr>
          <p:cNvGraphicFramePr/>
          <p:nvPr>
            <p:extLst>
              <p:ext uri="{D42A27DB-BD31-4B8C-83A1-F6EECF244321}">
                <p14:modId xmlns:p14="http://schemas.microsoft.com/office/powerpoint/2010/main" val="3621893419"/>
              </p:ext>
            </p:extLst>
          </p:nvPr>
        </p:nvGraphicFramePr>
        <p:xfrm>
          <a:off x="2173498" y="1209667"/>
          <a:ext cx="9118084" cy="50580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Bildobjekt 7">
            <a:extLst>
              <a:ext uri="{FF2B5EF4-FFF2-40B4-BE49-F238E27FC236}">
                <a16:creationId xmlns:a16="http://schemas.microsoft.com/office/drawing/2014/main" id="{4AAB8696-E480-4701-B2FC-7F904555433D}"/>
              </a:ext>
            </a:extLst>
          </p:cNvPr>
          <p:cNvPicPr>
            <a:picLocks noChangeAspect="1"/>
          </p:cNvPicPr>
          <p:nvPr/>
        </p:nvPicPr>
        <p:blipFill>
          <a:blip r:embed="rId8"/>
          <a:stretch>
            <a:fillRect/>
          </a:stretch>
        </p:blipFill>
        <p:spPr>
          <a:xfrm>
            <a:off x="6556649" y="4226408"/>
            <a:ext cx="1526403" cy="2177194"/>
          </a:xfrm>
          <a:prstGeom prst="rect">
            <a:avLst/>
          </a:prstGeom>
          <a:ln>
            <a:noFill/>
          </a:ln>
          <a:effectLst>
            <a:outerShdw blurRad="292100" dist="139700" dir="2700000" algn="tl" rotWithShape="0">
              <a:srgbClr val="333333">
                <a:alpha val="65000"/>
              </a:srgbClr>
            </a:outerShdw>
          </a:effectLst>
        </p:spPr>
      </p:pic>
      <p:sp>
        <p:nvSpPr>
          <p:cNvPr id="9" name="textruta 8">
            <a:extLst>
              <a:ext uri="{FF2B5EF4-FFF2-40B4-BE49-F238E27FC236}">
                <a16:creationId xmlns:a16="http://schemas.microsoft.com/office/drawing/2014/main" id="{A83C3D2B-D6E7-4478-92E0-A192A760D434}"/>
              </a:ext>
            </a:extLst>
          </p:cNvPr>
          <p:cNvSpPr txBox="1"/>
          <p:nvPr/>
        </p:nvSpPr>
        <p:spPr>
          <a:xfrm>
            <a:off x="973835" y="1897392"/>
            <a:ext cx="4294451" cy="707886"/>
          </a:xfrm>
          <a:prstGeom prst="rect">
            <a:avLst/>
          </a:prstGeom>
          <a:noFill/>
        </p:spPr>
        <p:txBody>
          <a:bodyPr wrap="square" rtlCol="0">
            <a:spAutoFit/>
          </a:bodyPr>
          <a:lstStyle/>
          <a:p>
            <a:pPr algn="ctr" fontAlgn="base">
              <a:spcBef>
                <a:spcPct val="0"/>
              </a:spcBef>
              <a:spcAft>
                <a:spcPct val="0"/>
              </a:spcAft>
            </a:pPr>
            <a:r>
              <a:rPr lang="en-US" sz="2000" dirty="0">
                <a:solidFill>
                  <a:srgbClr val="0069A4"/>
                </a:solidFill>
              </a:rPr>
              <a:t>UN Sub-Committee of Experts on the GHS meets twice a year</a:t>
            </a:r>
          </a:p>
        </p:txBody>
      </p:sp>
      <p:sp>
        <p:nvSpPr>
          <p:cNvPr id="10" name="textruta 9">
            <a:extLst>
              <a:ext uri="{FF2B5EF4-FFF2-40B4-BE49-F238E27FC236}">
                <a16:creationId xmlns:a16="http://schemas.microsoft.com/office/drawing/2014/main" id="{B2B0ED03-927E-43A7-BBFE-BFA863850DD2}"/>
              </a:ext>
            </a:extLst>
          </p:cNvPr>
          <p:cNvSpPr txBox="1"/>
          <p:nvPr/>
        </p:nvSpPr>
        <p:spPr>
          <a:xfrm>
            <a:off x="965446" y="3293002"/>
            <a:ext cx="4227339" cy="1015663"/>
          </a:xfrm>
          <a:prstGeom prst="rect">
            <a:avLst/>
          </a:prstGeom>
          <a:noFill/>
        </p:spPr>
        <p:txBody>
          <a:bodyPr wrap="square" rtlCol="0">
            <a:spAutoFit/>
          </a:bodyPr>
          <a:lstStyle/>
          <a:p>
            <a:pPr algn="ctr" fontAlgn="base">
              <a:spcBef>
                <a:spcPct val="0"/>
              </a:spcBef>
              <a:spcAft>
                <a:spcPct val="0"/>
              </a:spcAft>
            </a:pPr>
            <a:r>
              <a:rPr lang="en-US" sz="2000" dirty="0">
                <a:solidFill>
                  <a:srgbClr val="0069A4"/>
                </a:solidFill>
              </a:rPr>
              <a:t>The UN Committee of Experts on TDG and GHS meets every other year in order to adopt amendments</a:t>
            </a:r>
          </a:p>
        </p:txBody>
      </p:sp>
      <p:sp>
        <p:nvSpPr>
          <p:cNvPr id="11" name="textruta 10">
            <a:extLst>
              <a:ext uri="{FF2B5EF4-FFF2-40B4-BE49-F238E27FC236}">
                <a16:creationId xmlns:a16="http://schemas.microsoft.com/office/drawing/2014/main" id="{F17FD784-5DBB-43B2-BC7E-06FF9FCD542C}"/>
              </a:ext>
            </a:extLst>
          </p:cNvPr>
          <p:cNvSpPr txBox="1"/>
          <p:nvPr/>
        </p:nvSpPr>
        <p:spPr>
          <a:xfrm>
            <a:off x="8353115" y="3579802"/>
            <a:ext cx="3175208" cy="369332"/>
          </a:xfrm>
          <a:prstGeom prst="rect">
            <a:avLst/>
          </a:prstGeom>
          <a:noFill/>
        </p:spPr>
        <p:txBody>
          <a:bodyPr wrap="square" rtlCol="0">
            <a:spAutoFit/>
          </a:bodyPr>
          <a:lstStyle/>
          <a:p>
            <a:pPr fontAlgn="base">
              <a:spcBef>
                <a:spcPct val="0"/>
              </a:spcBef>
              <a:spcAft>
                <a:spcPct val="0"/>
              </a:spcAft>
            </a:pPr>
            <a:r>
              <a:rPr lang="en-US" i="1" dirty="0">
                <a:solidFill>
                  <a:srgbClr val="E0163C"/>
                </a:solidFill>
              </a:rPr>
              <a:t>Suggestions for amendments</a:t>
            </a:r>
          </a:p>
        </p:txBody>
      </p:sp>
      <p:sp>
        <p:nvSpPr>
          <p:cNvPr id="12" name="textruta 11">
            <a:extLst>
              <a:ext uri="{FF2B5EF4-FFF2-40B4-BE49-F238E27FC236}">
                <a16:creationId xmlns:a16="http://schemas.microsoft.com/office/drawing/2014/main" id="{2261FED0-A081-4E2E-A4E5-8EA1C15AC4C0}"/>
              </a:ext>
            </a:extLst>
          </p:cNvPr>
          <p:cNvSpPr txBox="1"/>
          <p:nvPr/>
        </p:nvSpPr>
        <p:spPr>
          <a:xfrm>
            <a:off x="1139995" y="5028706"/>
            <a:ext cx="3690445" cy="400110"/>
          </a:xfrm>
          <a:prstGeom prst="rect">
            <a:avLst/>
          </a:prstGeom>
          <a:noFill/>
          <a:ln w="28575">
            <a:noFill/>
          </a:ln>
        </p:spPr>
        <p:txBody>
          <a:bodyPr wrap="square" rtlCol="0">
            <a:spAutoFit/>
          </a:bodyPr>
          <a:lstStyle/>
          <a:p>
            <a:pPr algn="ctr" fontAlgn="base">
              <a:spcBef>
                <a:spcPct val="0"/>
              </a:spcBef>
              <a:spcAft>
                <a:spcPct val="0"/>
              </a:spcAft>
            </a:pPr>
            <a:r>
              <a:rPr lang="en-US" sz="2000" b="1" dirty="0">
                <a:solidFill>
                  <a:srgbClr val="4A1D82"/>
                </a:solidFill>
              </a:rPr>
              <a:t>New edition every other year</a:t>
            </a:r>
          </a:p>
        </p:txBody>
      </p:sp>
      <p:pic>
        <p:nvPicPr>
          <p:cNvPr id="15" name="Bildobjekt 2" descr="En bild som visar Teckensnitt, Grafik, grafisk design, logotyp&#10;&#10;Automatiskt genererad beskrivning">
            <a:extLst>
              <a:ext uri="{FF2B5EF4-FFF2-40B4-BE49-F238E27FC236}">
                <a16:creationId xmlns:a16="http://schemas.microsoft.com/office/drawing/2014/main" id="{7EDE3D24-99B4-436B-A14B-3BB1518C12E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809261" y="5996230"/>
            <a:ext cx="1955803" cy="543278"/>
          </a:xfrm>
          <a:prstGeom prst="rect">
            <a:avLst/>
          </a:prstGeom>
        </p:spPr>
      </p:pic>
      <p:sp>
        <p:nvSpPr>
          <p:cNvPr id="16" name="Rubrik 1">
            <a:extLst>
              <a:ext uri="{FF2B5EF4-FFF2-40B4-BE49-F238E27FC236}">
                <a16:creationId xmlns:a16="http://schemas.microsoft.com/office/drawing/2014/main" id="{0E6F3D37-A299-40C9-8BEF-78E88AFEE223}"/>
              </a:ext>
            </a:extLst>
          </p:cNvPr>
          <p:cNvSpPr txBox="1">
            <a:spLocks/>
          </p:cNvSpPr>
          <p:nvPr/>
        </p:nvSpPr>
        <p:spPr>
          <a:xfrm>
            <a:off x="3917659" y="293322"/>
            <a:ext cx="4370664" cy="766588"/>
          </a:xfrm>
          <a:prstGeom prst="rect">
            <a:avLst/>
          </a:prstGeom>
          <a:solidFill>
            <a:srgbClr val="4D4D4D"/>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dirty="0">
                <a:solidFill>
                  <a:schemeClr val="bg1"/>
                </a:solidFill>
              </a:rPr>
              <a:t>Updating the GHS</a:t>
            </a:r>
            <a:r>
              <a:rPr lang="sv-SE" sz="3200" b="1" dirty="0">
                <a:solidFill>
                  <a:schemeClr val="bg1"/>
                </a:solidFill>
              </a:rPr>
              <a:t> </a:t>
            </a:r>
          </a:p>
        </p:txBody>
      </p:sp>
      <p:pic>
        <p:nvPicPr>
          <p:cNvPr id="17" name="Imagen 16">
            <a:extLst>
              <a:ext uri="{FF2B5EF4-FFF2-40B4-BE49-F238E27FC236}">
                <a16:creationId xmlns:a16="http://schemas.microsoft.com/office/drawing/2014/main" id="{87743355-6452-4306-A253-C99663157375}"/>
              </a:ext>
            </a:extLst>
          </p:cNvPr>
          <p:cNvPicPr>
            <a:picLocks noChangeAspect="1"/>
          </p:cNvPicPr>
          <p:nvPr/>
        </p:nvPicPr>
        <p:blipFill rotWithShape="1">
          <a:blip r:embed="rId10">
            <a:alphaModFix amt="20000"/>
            <a:extLst>
              <a:ext uri="{28A0092B-C50C-407E-A947-70E740481C1C}">
                <a14:useLocalDpi xmlns:a14="http://schemas.microsoft.com/office/drawing/2010/main" val="0"/>
              </a:ext>
            </a:extLst>
          </a:blip>
          <a:srcRect l="20936" t="6462" r="74343" b="6444"/>
          <a:stretch/>
        </p:blipFill>
        <p:spPr>
          <a:xfrm>
            <a:off x="-9557" y="-1074"/>
            <a:ext cx="644112" cy="6856600"/>
          </a:xfrm>
          <a:prstGeom prst="rect">
            <a:avLst/>
          </a:prstGeom>
        </p:spPr>
      </p:pic>
      <p:sp>
        <p:nvSpPr>
          <p:cNvPr id="19" name="textruta 12">
            <a:extLst>
              <a:ext uri="{FF2B5EF4-FFF2-40B4-BE49-F238E27FC236}">
                <a16:creationId xmlns:a16="http://schemas.microsoft.com/office/drawing/2014/main" id="{73FBD9A1-4C66-416B-8CBC-92E06637C67C}"/>
              </a:ext>
            </a:extLst>
          </p:cNvPr>
          <p:cNvSpPr txBox="1"/>
          <p:nvPr/>
        </p:nvSpPr>
        <p:spPr>
          <a:xfrm>
            <a:off x="8303926" y="4991839"/>
            <a:ext cx="3175209" cy="646331"/>
          </a:xfrm>
          <a:prstGeom prst="rect">
            <a:avLst/>
          </a:prstGeom>
          <a:solidFill>
            <a:srgbClr val="4A1D82"/>
          </a:solidFill>
        </p:spPr>
        <p:txBody>
          <a:bodyPr wrap="square" rtlCol="0">
            <a:spAutoFit/>
          </a:bodyPr>
          <a:lstStyle/>
          <a:p>
            <a:pPr algn="ctr" fontAlgn="base">
              <a:spcBef>
                <a:spcPct val="0"/>
              </a:spcBef>
              <a:spcAft>
                <a:spcPct val="0"/>
              </a:spcAft>
            </a:pPr>
            <a:r>
              <a:rPr lang="sv-SE" b="1" dirty="0">
                <a:solidFill>
                  <a:schemeClr val="bg1"/>
                </a:solidFill>
              </a:rPr>
              <a:t>GHS</a:t>
            </a:r>
            <a:r>
              <a:rPr lang="sv-SE" dirty="0">
                <a:solidFill>
                  <a:schemeClr val="bg1"/>
                </a:solidFill>
              </a:rPr>
              <a:t> Rev.10 was adopted in 2022, and released in 2023</a:t>
            </a:r>
          </a:p>
        </p:txBody>
      </p:sp>
      <p:cxnSp>
        <p:nvCxnSpPr>
          <p:cNvPr id="21" name="Conector recto 20">
            <a:extLst>
              <a:ext uri="{FF2B5EF4-FFF2-40B4-BE49-F238E27FC236}">
                <a16:creationId xmlns:a16="http://schemas.microsoft.com/office/drawing/2014/main" id="{E25BFC3D-061D-46C2-9BF5-A90B36ED28F8}"/>
              </a:ext>
            </a:extLst>
          </p:cNvPr>
          <p:cNvCxnSpPr>
            <a:cxnSpLocks/>
          </p:cNvCxnSpPr>
          <p:nvPr/>
        </p:nvCxnSpPr>
        <p:spPr>
          <a:xfrm>
            <a:off x="1139995" y="5428816"/>
            <a:ext cx="3690445" cy="0"/>
          </a:xfrm>
          <a:prstGeom prst="line">
            <a:avLst/>
          </a:prstGeom>
          <a:ln w="28575">
            <a:solidFill>
              <a:srgbClr val="4A1D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69766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Imagen 29">
            <a:extLst>
              <a:ext uri="{FF2B5EF4-FFF2-40B4-BE49-F238E27FC236}">
                <a16:creationId xmlns:a16="http://schemas.microsoft.com/office/drawing/2014/main" id="{AD813ECE-417C-4456-9AF9-156B29C8FA38}"/>
              </a:ext>
            </a:extLst>
          </p:cNvPr>
          <p:cNvPicPr>
            <a:picLocks noChangeAspect="1"/>
          </p:cNvPicPr>
          <p:nvPr/>
        </p:nvPicPr>
        <p:blipFill rotWithShape="1">
          <a:blip r:embed="rId3">
            <a:alphaModFix amt="20000"/>
            <a:extLst>
              <a:ext uri="{28A0092B-C50C-407E-A947-70E740481C1C}">
                <a14:useLocalDpi xmlns:a14="http://schemas.microsoft.com/office/drawing/2010/main" val="0"/>
              </a:ext>
            </a:extLst>
          </a:blip>
          <a:srcRect l="20079" t="7465" r="52664" b="5441"/>
          <a:stretch/>
        </p:blipFill>
        <p:spPr>
          <a:xfrm>
            <a:off x="42040" y="0"/>
            <a:ext cx="3718363" cy="6856600"/>
          </a:xfrm>
          <a:prstGeom prst="rect">
            <a:avLst/>
          </a:prstGeom>
        </p:spPr>
      </p:pic>
      <p:sp>
        <p:nvSpPr>
          <p:cNvPr id="14" name="Rectángulo 13">
            <a:extLst>
              <a:ext uri="{FF2B5EF4-FFF2-40B4-BE49-F238E27FC236}">
                <a16:creationId xmlns:a16="http://schemas.microsoft.com/office/drawing/2014/main" id="{1F33CD83-F856-4B89-913C-3952268A85A2}"/>
              </a:ext>
            </a:extLst>
          </p:cNvPr>
          <p:cNvSpPr/>
          <p:nvPr/>
        </p:nvSpPr>
        <p:spPr>
          <a:xfrm>
            <a:off x="7104993" y="3262548"/>
            <a:ext cx="1701544" cy="675250"/>
          </a:xfrm>
          <a:prstGeom prst="rect">
            <a:avLst/>
          </a:prstGeom>
          <a:solidFill>
            <a:srgbClr val="E0163C"/>
          </a:solidFill>
          <a:ln w="38100">
            <a:solidFill>
              <a:srgbClr val="E016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C00000"/>
              </a:solidFill>
            </a:endParaRPr>
          </a:p>
        </p:txBody>
      </p:sp>
      <p:sp>
        <p:nvSpPr>
          <p:cNvPr id="20" name="Rectángulo 19">
            <a:extLst>
              <a:ext uri="{FF2B5EF4-FFF2-40B4-BE49-F238E27FC236}">
                <a16:creationId xmlns:a16="http://schemas.microsoft.com/office/drawing/2014/main" id="{4B800C00-DE48-4569-A661-21953D849D32}"/>
              </a:ext>
            </a:extLst>
          </p:cNvPr>
          <p:cNvSpPr/>
          <p:nvPr/>
        </p:nvSpPr>
        <p:spPr>
          <a:xfrm rot="18891607">
            <a:off x="1043921" y="2611171"/>
            <a:ext cx="1481701" cy="1509536"/>
          </a:xfrm>
          <a:prstGeom prst="rect">
            <a:avLst/>
          </a:prstGeom>
          <a:solidFill>
            <a:schemeClr val="bg1"/>
          </a:solidFill>
          <a:ln w="57150">
            <a:solidFill>
              <a:srgbClr val="E016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2" name="Platshållare för innehåll 2">
            <a:extLst>
              <a:ext uri="{FF2B5EF4-FFF2-40B4-BE49-F238E27FC236}">
                <a16:creationId xmlns:a16="http://schemas.microsoft.com/office/drawing/2014/main" id="{2CA09B65-CFB6-4D73-90A4-F9D27A427F23}"/>
              </a:ext>
            </a:extLst>
          </p:cNvPr>
          <p:cNvSpPr txBox="1">
            <a:spLocks/>
          </p:cNvSpPr>
          <p:nvPr/>
        </p:nvSpPr>
        <p:spPr>
          <a:xfrm>
            <a:off x="1289248" y="2958516"/>
            <a:ext cx="927985" cy="103703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sz="7200" b="1" dirty="0">
                <a:solidFill>
                  <a:srgbClr val="E0163C"/>
                </a:solidFill>
              </a:rPr>
              <a:t>2</a:t>
            </a:r>
            <a:r>
              <a:rPr lang="sv-SE" sz="3600" b="1" dirty="0">
                <a:solidFill>
                  <a:srgbClr val="E0163C"/>
                </a:solidFill>
              </a:rPr>
              <a:t> </a:t>
            </a:r>
          </a:p>
        </p:txBody>
      </p:sp>
      <p:sp>
        <p:nvSpPr>
          <p:cNvPr id="17" name="Platshållare för innehåll 2">
            <a:extLst>
              <a:ext uri="{FF2B5EF4-FFF2-40B4-BE49-F238E27FC236}">
                <a16:creationId xmlns:a16="http://schemas.microsoft.com/office/drawing/2014/main" id="{9B0DF187-D72A-4157-864D-DEFD965B4A7F}"/>
              </a:ext>
            </a:extLst>
          </p:cNvPr>
          <p:cNvSpPr>
            <a:spLocks noGrp="1"/>
          </p:cNvSpPr>
          <p:nvPr>
            <p:ph idx="1"/>
          </p:nvPr>
        </p:nvSpPr>
        <p:spPr>
          <a:xfrm>
            <a:off x="4605279" y="2308404"/>
            <a:ext cx="4402088" cy="1908288"/>
          </a:xfrm>
        </p:spPr>
        <p:txBody>
          <a:bodyPr>
            <a:noAutofit/>
          </a:bodyPr>
          <a:lstStyle/>
          <a:p>
            <a:pPr marL="457200" lvl="1" indent="0">
              <a:lnSpc>
                <a:spcPct val="100000"/>
              </a:lnSpc>
              <a:spcBef>
                <a:spcPts val="600"/>
              </a:spcBef>
              <a:spcAft>
                <a:spcPts val="600"/>
              </a:spcAft>
              <a:buNone/>
            </a:pPr>
            <a:r>
              <a:rPr lang="en-US" sz="5400" b="1" dirty="0">
                <a:solidFill>
                  <a:srgbClr val="0069A4"/>
                </a:solidFill>
              </a:rPr>
              <a:t>Elements of the </a:t>
            </a:r>
            <a:r>
              <a:rPr lang="en-US" sz="5400" b="1" dirty="0">
                <a:solidFill>
                  <a:schemeClr val="bg1"/>
                </a:solidFill>
              </a:rPr>
              <a:t>GHS</a:t>
            </a:r>
          </a:p>
        </p:txBody>
      </p:sp>
      <p:pic>
        <p:nvPicPr>
          <p:cNvPr id="23" name="Bildobjekt 2" descr="En bild som visar Teckensnitt, Grafik, grafisk design, logotyp&#10;&#10;Automatiskt genererad beskrivning">
            <a:extLst>
              <a:ext uri="{FF2B5EF4-FFF2-40B4-BE49-F238E27FC236}">
                <a16:creationId xmlns:a16="http://schemas.microsoft.com/office/drawing/2014/main" id="{301E76B6-8996-48F4-8D81-63556AF88D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09261" y="5996230"/>
            <a:ext cx="1955803" cy="543278"/>
          </a:xfrm>
          <a:prstGeom prst="rect">
            <a:avLst/>
          </a:prstGeom>
        </p:spPr>
      </p:pic>
    </p:spTree>
    <p:extLst>
      <p:ext uri="{BB962C8B-B14F-4D97-AF65-F5344CB8AC3E}">
        <p14:creationId xmlns:p14="http://schemas.microsoft.com/office/powerpoint/2010/main" val="26009654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Imagen 39">
            <a:extLst>
              <a:ext uri="{FF2B5EF4-FFF2-40B4-BE49-F238E27FC236}">
                <a16:creationId xmlns:a16="http://schemas.microsoft.com/office/drawing/2014/main" id="{80C5F17B-6DEA-4980-BE31-8D601053F1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88550" y="1514882"/>
            <a:ext cx="2976514" cy="2976514"/>
          </a:xfrm>
          <a:prstGeom prst="rect">
            <a:avLst/>
          </a:prstGeom>
        </p:spPr>
      </p:pic>
      <p:graphicFrame>
        <p:nvGraphicFramePr>
          <p:cNvPr id="16" name="Diagram 9">
            <a:extLst>
              <a:ext uri="{FF2B5EF4-FFF2-40B4-BE49-F238E27FC236}">
                <a16:creationId xmlns:a16="http://schemas.microsoft.com/office/drawing/2014/main" id="{ED3276E4-F8C9-4A53-B542-9B2C5D1CA56D}"/>
              </a:ext>
            </a:extLst>
          </p:cNvPr>
          <p:cNvGraphicFramePr/>
          <p:nvPr>
            <p:extLst>
              <p:ext uri="{D42A27DB-BD31-4B8C-83A1-F6EECF244321}">
                <p14:modId xmlns:p14="http://schemas.microsoft.com/office/powerpoint/2010/main" val="68142283"/>
              </p:ext>
            </p:extLst>
          </p:nvPr>
        </p:nvGraphicFramePr>
        <p:xfrm>
          <a:off x="2763026" y="1982161"/>
          <a:ext cx="6665948" cy="43909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 name="textruta 18">
            <a:extLst>
              <a:ext uri="{FF2B5EF4-FFF2-40B4-BE49-F238E27FC236}">
                <a16:creationId xmlns:a16="http://schemas.microsoft.com/office/drawing/2014/main" id="{72D3DDB8-C923-410A-8841-AB312BA26C28}"/>
              </a:ext>
            </a:extLst>
          </p:cNvPr>
          <p:cNvSpPr txBox="1"/>
          <p:nvPr/>
        </p:nvSpPr>
        <p:spPr>
          <a:xfrm>
            <a:off x="9045638" y="4423255"/>
            <a:ext cx="2515330" cy="954014"/>
          </a:xfrm>
          <a:prstGeom prst="rect">
            <a:avLst/>
          </a:prstGeom>
          <a:noFill/>
        </p:spPr>
        <p:txBody>
          <a:bodyPr wrap="square" lIns="91351" tIns="45674" rIns="91351" bIns="45674" rtlCol="0">
            <a:spAutoFit/>
          </a:bodyPr>
          <a:lstStyle/>
          <a:p>
            <a:pPr algn="ctr"/>
            <a:r>
              <a:rPr lang="en-US" sz="2400" b="1" dirty="0">
                <a:solidFill>
                  <a:srgbClr val="0069A4"/>
                </a:solidFill>
              </a:rPr>
              <a:t>Hazard</a:t>
            </a:r>
            <a:r>
              <a:rPr lang="en-US" sz="3200" dirty="0">
                <a:solidFill>
                  <a:srgbClr val="C00000"/>
                </a:solidFill>
              </a:rPr>
              <a:t> </a:t>
            </a:r>
            <a:r>
              <a:rPr lang="en-US" sz="2400" b="1" dirty="0">
                <a:solidFill>
                  <a:srgbClr val="0069A4"/>
                </a:solidFill>
              </a:rPr>
              <a:t>communication</a:t>
            </a:r>
          </a:p>
        </p:txBody>
      </p:sp>
      <p:sp>
        <p:nvSpPr>
          <p:cNvPr id="5" name="textruta 4">
            <a:extLst>
              <a:ext uri="{FF2B5EF4-FFF2-40B4-BE49-F238E27FC236}">
                <a16:creationId xmlns:a16="http://schemas.microsoft.com/office/drawing/2014/main" id="{CD25D406-2017-2BCB-1DC5-9A01EB1D876C}"/>
              </a:ext>
            </a:extLst>
          </p:cNvPr>
          <p:cNvSpPr txBox="1"/>
          <p:nvPr/>
        </p:nvSpPr>
        <p:spPr>
          <a:xfrm>
            <a:off x="9091485" y="2771198"/>
            <a:ext cx="2409660" cy="1015663"/>
          </a:xfrm>
          <a:prstGeom prst="rect">
            <a:avLst/>
          </a:prstGeom>
          <a:noFill/>
        </p:spPr>
        <p:txBody>
          <a:bodyPr wrap="square" rtlCol="0">
            <a:spAutoFit/>
          </a:bodyPr>
          <a:lstStyle/>
          <a:p>
            <a:pPr algn="ctr"/>
            <a:r>
              <a:rPr lang="en-US" sz="2000" b="1" dirty="0">
                <a:solidFill>
                  <a:srgbClr val="E0163C"/>
                </a:solidFill>
              </a:rPr>
              <a:t>How do you make</a:t>
            </a:r>
          </a:p>
          <a:p>
            <a:pPr algn="ctr"/>
            <a:r>
              <a:rPr lang="en-US" sz="2000" b="1" dirty="0">
                <a:solidFill>
                  <a:srgbClr val="E0163C"/>
                </a:solidFill>
              </a:rPr>
              <a:t>people aware of the hazard?</a:t>
            </a:r>
          </a:p>
        </p:txBody>
      </p:sp>
      <p:pic>
        <p:nvPicPr>
          <p:cNvPr id="14" name="Imagen 13">
            <a:extLst>
              <a:ext uri="{FF2B5EF4-FFF2-40B4-BE49-F238E27FC236}">
                <a16:creationId xmlns:a16="http://schemas.microsoft.com/office/drawing/2014/main" id="{99853CBD-694B-46DB-BA9E-FDED91853902}"/>
              </a:ext>
            </a:extLst>
          </p:cNvPr>
          <p:cNvPicPr>
            <a:picLocks noChangeAspect="1"/>
          </p:cNvPicPr>
          <p:nvPr/>
        </p:nvPicPr>
        <p:blipFill rotWithShape="1">
          <a:blip r:embed="rId9">
            <a:alphaModFix amt="20000"/>
            <a:extLst>
              <a:ext uri="{28A0092B-C50C-407E-A947-70E740481C1C}">
                <a14:useLocalDpi xmlns:a14="http://schemas.microsoft.com/office/drawing/2010/main" val="0"/>
              </a:ext>
            </a:extLst>
          </a:blip>
          <a:srcRect t="31923" b="46299"/>
          <a:stretch/>
        </p:blipFill>
        <p:spPr>
          <a:xfrm>
            <a:off x="0" y="0"/>
            <a:ext cx="12192000" cy="1583022"/>
          </a:xfrm>
          <a:prstGeom prst="rect">
            <a:avLst/>
          </a:prstGeom>
        </p:spPr>
      </p:pic>
      <p:sp>
        <p:nvSpPr>
          <p:cNvPr id="15" name="Rubrik 1">
            <a:extLst>
              <a:ext uri="{FF2B5EF4-FFF2-40B4-BE49-F238E27FC236}">
                <a16:creationId xmlns:a16="http://schemas.microsoft.com/office/drawing/2014/main" id="{E9B96F93-AFCB-4628-B4A7-34A9454E10BF}"/>
              </a:ext>
            </a:extLst>
          </p:cNvPr>
          <p:cNvSpPr txBox="1">
            <a:spLocks/>
          </p:cNvSpPr>
          <p:nvPr/>
        </p:nvSpPr>
        <p:spPr>
          <a:xfrm>
            <a:off x="3259303" y="566063"/>
            <a:ext cx="5463843" cy="753429"/>
          </a:xfrm>
          <a:prstGeom prst="rect">
            <a:avLst/>
          </a:prstGeom>
          <a:solidFill>
            <a:srgbClr val="0069A4"/>
          </a:solidFill>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800" b="1" dirty="0">
                <a:solidFill>
                  <a:schemeClr val="bg1"/>
                </a:solidFill>
                <a:latin typeface="Arial" panose="020B0604020202020204" pitchFamily="34" charset="0"/>
                <a:ea typeface="+mn-ea"/>
                <a:cs typeface="Arial" panose="020B0604020202020204" pitchFamily="34" charset="0"/>
              </a:rPr>
              <a:t>Elements of GHS</a:t>
            </a:r>
            <a:endParaRPr lang="sv-SE" sz="4800" b="1" dirty="0">
              <a:solidFill>
                <a:schemeClr val="bg1"/>
              </a:solidFill>
              <a:latin typeface="Arial" panose="020B0604020202020204" pitchFamily="34" charset="0"/>
              <a:ea typeface="+mn-ea"/>
              <a:cs typeface="Arial" panose="020B0604020202020204" pitchFamily="34" charset="0"/>
            </a:endParaRPr>
          </a:p>
        </p:txBody>
      </p:sp>
      <p:pic>
        <p:nvPicPr>
          <p:cNvPr id="18" name="Bildobjekt 2" descr="En bild som visar Teckensnitt, Grafik, grafisk design, logotyp&#10;&#10;Automatiskt genererad beskrivning">
            <a:extLst>
              <a:ext uri="{FF2B5EF4-FFF2-40B4-BE49-F238E27FC236}">
                <a16:creationId xmlns:a16="http://schemas.microsoft.com/office/drawing/2014/main" id="{05DEE3C9-3FAB-4DF1-B875-794750B9F53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809261" y="5996230"/>
            <a:ext cx="1955803" cy="543278"/>
          </a:xfrm>
          <a:prstGeom prst="rect">
            <a:avLst/>
          </a:prstGeom>
        </p:spPr>
      </p:pic>
      <p:sp>
        <p:nvSpPr>
          <p:cNvPr id="13" name="CuadroTexto 12">
            <a:extLst>
              <a:ext uri="{FF2B5EF4-FFF2-40B4-BE49-F238E27FC236}">
                <a16:creationId xmlns:a16="http://schemas.microsoft.com/office/drawing/2014/main" id="{0054A72E-A046-44AF-BCAB-1956980B7AE3}"/>
              </a:ext>
            </a:extLst>
          </p:cNvPr>
          <p:cNvSpPr txBox="1"/>
          <p:nvPr/>
        </p:nvSpPr>
        <p:spPr>
          <a:xfrm>
            <a:off x="4712564" y="2863532"/>
            <a:ext cx="2766871" cy="830997"/>
          </a:xfrm>
          <a:prstGeom prst="rect">
            <a:avLst/>
          </a:prstGeom>
          <a:noFill/>
        </p:spPr>
        <p:txBody>
          <a:bodyPr wrap="square">
            <a:spAutoFit/>
          </a:bodyPr>
          <a:lstStyle/>
          <a:p>
            <a:pPr lvl="0" algn="ctr"/>
            <a:r>
              <a:rPr lang="en-US" sz="2400" b="1" noProof="0" dirty="0">
                <a:solidFill>
                  <a:schemeClr val="bg1"/>
                </a:solidFill>
              </a:rPr>
              <a:t>Criteria for classification</a:t>
            </a:r>
          </a:p>
        </p:txBody>
      </p:sp>
      <p:sp>
        <p:nvSpPr>
          <p:cNvPr id="20" name="textruta 16">
            <a:extLst>
              <a:ext uri="{FF2B5EF4-FFF2-40B4-BE49-F238E27FC236}">
                <a16:creationId xmlns:a16="http://schemas.microsoft.com/office/drawing/2014/main" id="{DE400DD4-6126-469F-8C07-3BE4BC6B9C13}"/>
              </a:ext>
            </a:extLst>
          </p:cNvPr>
          <p:cNvSpPr txBox="1"/>
          <p:nvPr/>
        </p:nvSpPr>
        <p:spPr>
          <a:xfrm>
            <a:off x="606920" y="1895495"/>
            <a:ext cx="2652383" cy="830904"/>
          </a:xfrm>
          <a:prstGeom prst="rect">
            <a:avLst/>
          </a:prstGeom>
          <a:noFill/>
        </p:spPr>
        <p:txBody>
          <a:bodyPr wrap="square" lIns="91351" tIns="45674" rIns="91351" bIns="45674" rtlCol="0">
            <a:spAutoFit/>
          </a:bodyPr>
          <a:lstStyle/>
          <a:p>
            <a:pPr algn="ctr"/>
            <a:r>
              <a:rPr lang="sv-SE" sz="2400" b="1" dirty="0">
                <a:solidFill>
                  <a:srgbClr val="0069A4"/>
                </a:solidFill>
              </a:rPr>
              <a:t>Hazard assessment</a:t>
            </a:r>
          </a:p>
        </p:txBody>
      </p:sp>
      <p:sp>
        <p:nvSpPr>
          <p:cNvPr id="21" name="textruta 2">
            <a:extLst>
              <a:ext uri="{FF2B5EF4-FFF2-40B4-BE49-F238E27FC236}">
                <a16:creationId xmlns:a16="http://schemas.microsoft.com/office/drawing/2014/main" id="{C5017BC1-2C45-4F5E-AA13-B258082CBF45}"/>
              </a:ext>
            </a:extLst>
          </p:cNvPr>
          <p:cNvSpPr txBox="1"/>
          <p:nvPr/>
        </p:nvSpPr>
        <p:spPr>
          <a:xfrm>
            <a:off x="953253" y="3694529"/>
            <a:ext cx="2137194" cy="1015663"/>
          </a:xfrm>
          <a:prstGeom prst="rect">
            <a:avLst/>
          </a:prstGeom>
          <a:noFill/>
        </p:spPr>
        <p:txBody>
          <a:bodyPr wrap="square" rtlCol="0">
            <a:spAutoFit/>
          </a:bodyPr>
          <a:lstStyle/>
          <a:p>
            <a:pPr algn="ctr"/>
            <a:r>
              <a:rPr lang="en-GB" sz="2000" b="1" dirty="0">
                <a:solidFill>
                  <a:srgbClr val="E0163C"/>
                </a:solidFill>
              </a:rPr>
              <a:t>Is it hazardous?</a:t>
            </a:r>
          </a:p>
          <a:p>
            <a:pPr algn="ctr"/>
            <a:r>
              <a:rPr lang="en-GB" sz="2000" b="1" dirty="0">
                <a:solidFill>
                  <a:srgbClr val="E0163C"/>
                </a:solidFill>
              </a:rPr>
              <a:t>How hazardous is it?</a:t>
            </a:r>
          </a:p>
        </p:txBody>
      </p:sp>
      <p:cxnSp>
        <p:nvCxnSpPr>
          <p:cNvPr id="22" name="Conector recto 21">
            <a:extLst>
              <a:ext uri="{FF2B5EF4-FFF2-40B4-BE49-F238E27FC236}">
                <a16:creationId xmlns:a16="http://schemas.microsoft.com/office/drawing/2014/main" id="{2941C89D-D9B7-43DD-8AFD-85DBB5710DEB}"/>
              </a:ext>
            </a:extLst>
          </p:cNvPr>
          <p:cNvCxnSpPr>
            <a:cxnSpLocks/>
          </p:cNvCxnSpPr>
          <p:nvPr/>
        </p:nvCxnSpPr>
        <p:spPr>
          <a:xfrm>
            <a:off x="841977" y="2705400"/>
            <a:ext cx="2137194" cy="0"/>
          </a:xfrm>
          <a:prstGeom prst="line">
            <a:avLst/>
          </a:prstGeom>
          <a:ln w="28575">
            <a:solidFill>
              <a:srgbClr val="E0163C"/>
            </a:solidFill>
          </a:ln>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D04A6398-8CA9-469A-A1F2-71830FF35BD9}"/>
              </a:ext>
            </a:extLst>
          </p:cNvPr>
          <p:cNvCxnSpPr>
            <a:cxnSpLocks/>
          </p:cNvCxnSpPr>
          <p:nvPr/>
        </p:nvCxnSpPr>
        <p:spPr>
          <a:xfrm>
            <a:off x="9045638" y="5333949"/>
            <a:ext cx="2515330" cy="0"/>
          </a:xfrm>
          <a:prstGeom prst="line">
            <a:avLst/>
          </a:prstGeom>
          <a:ln w="28575">
            <a:solidFill>
              <a:srgbClr val="E0163C"/>
            </a:solidFill>
          </a:ln>
        </p:spPr>
        <p:style>
          <a:lnRef idx="1">
            <a:schemeClr val="accent1"/>
          </a:lnRef>
          <a:fillRef idx="0">
            <a:schemeClr val="accent1"/>
          </a:fillRef>
          <a:effectRef idx="0">
            <a:schemeClr val="accent1"/>
          </a:effectRef>
          <a:fontRef idx="minor">
            <a:schemeClr val="tx1"/>
          </a:fontRef>
        </p:style>
      </p:cxnSp>
      <p:sp>
        <p:nvSpPr>
          <p:cNvPr id="24" name="CuadroTexto 23">
            <a:extLst>
              <a:ext uri="{FF2B5EF4-FFF2-40B4-BE49-F238E27FC236}">
                <a16:creationId xmlns:a16="http://schemas.microsoft.com/office/drawing/2014/main" id="{B041C86F-6E30-4894-8B31-F9242E3B16D6}"/>
              </a:ext>
            </a:extLst>
          </p:cNvPr>
          <p:cNvSpPr txBox="1"/>
          <p:nvPr/>
        </p:nvSpPr>
        <p:spPr>
          <a:xfrm>
            <a:off x="6186728" y="4440337"/>
            <a:ext cx="1751100" cy="1200329"/>
          </a:xfrm>
          <a:prstGeom prst="rect">
            <a:avLst/>
          </a:prstGeom>
          <a:noFill/>
        </p:spPr>
        <p:txBody>
          <a:bodyPr wrap="square">
            <a:spAutoFit/>
          </a:bodyPr>
          <a:lstStyle/>
          <a:p>
            <a:pPr lvl="0" algn="ctr"/>
            <a:r>
              <a:rPr lang="en-US" sz="2400" b="1" dirty="0">
                <a:solidFill>
                  <a:srgbClr val="0069A4"/>
                </a:solidFill>
              </a:rPr>
              <a:t>Safety Data Sheets</a:t>
            </a:r>
          </a:p>
        </p:txBody>
      </p:sp>
      <p:sp>
        <p:nvSpPr>
          <p:cNvPr id="25" name="CuadroTexto 24">
            <a:extLst>
              <a:ext uri="{FF2B5EF4-FFF2-40B4-BE49-F238E27FC236}">
                <a16:creationId xmlns:a16="http://schemas.microsoft.com/office/drawing/2014/main" id="{A0F997CC-6042-492A-AADA-068B0820A4A3}"/>
              </a:ext>
            </a:extLst>
          </p:cNvPr>
          <p:cNvSpPr txBox="1"/>
          <p:nvPr/>
        </p:nvSpPr>
        <p:spPr>
          <a:xfrm>
            <a:off x="4503488" y="4786086"/>
            <a:ext cx="1197528" cy="461665"/>
          </a:xfrm>
          <a:prstGeom prst="rect">
            <a:avLst/>
          </a:prstGeom>
          <a:noFill/>
        </p:spPr>
        <p:txBody>
          <a:bodyPr wrap="square">
            <a:spAutoFit/>
          </a:bodyPr>
          <a:lstStyle/>
          <a:p>
            <a:pPr lvl="0" algn="ctr"/>
            <a:r>
              <a:rPr lang="en-US" sz="2400" b="1" dirty="0">
                <a:solidFill>
                  <a:srgbClr val="0069A4"/>
                </a:solidFill>
              </a:rPr>
              <a:t>Labels</a:t>
            </a:r>
          </a:p>
        </p:txBody>
      </p:sp>
      <p:sp>
        <p:nvSpPr>
          <p:cNvPr id="26" name="Rectángulo 25">
            <a:extLst>
              <a:ext uri="{FF2B5EF4-FFF2-40B4-BE49-F238E27FC236}">
                <a16:creationId xmlns:a16="http://schemas.microsoft.com/office/drawing/2014/main" id="{22140420-992B-4932-945F-7A96EF13DCC8}"/>
              </a:ext>
            </a:extLst>
          </p:cNvPr>
          <p:cNvSpPr/>
          <p:nvPr/>
        </p:nvSpPr>
        <p:spPr>
          <a:xfrm>
            <a:off x="12287884" y="1403584"/>
            <a:ext cx="1233806" cy="1189673"/>
          </a:xfrm>
          <a:prstGeom prst="rect">
            <a:avLst/>
          </a:prstGeom>
          <a:solidFill>
            <a:srgbClr val="009EDB"/>
          </a:solidFill>
          <a:ln>
            <a:solidFill>
              <a:srgbClr val="009E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27" name="Rectángulo 26">
            <a:extLst>
              <a:ext uri="{FF2B5EF4-FFF2-40B4-BE49-F238E27FC236}">
                <a16:creationId xmlns:a16="http://schemas.microsoft.com/office/drawing/2014/main" id="{9A77FA41-4F73-4248-8551-6970BDE68AF3}"/>
              </a:ext>
            </a:extLst>
          </p:cNvPr>
          <p:cNvSpPr/>
          <p:nvPr/>
        </p:nvSpPr>
        <p:spPr>
          <a:xfrm>
            <a:off x="12287884" y="2713710"/>
            <a:ext cx="1233806" cy="1189673"/>
          </a:xfrm>
          <a:prstGeom prst="rect">
            <a:avLst/>
          </a:prstGeom>
          <a:solidFill>
            <a:srgbClr val="64B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64B7E4"/>
              </a:solidFill>
            </a:endParaRPr>
          </a:p>
        </p:txBody>
      </p:sp>
      <p:sp>
        <p:nvSpPr>
          <p:cNvPr id="28" name="Rectángulo 27">
            <a:extLst>
              <a:ext uri="{FF2B5EF4-FFF2-40B4-BE49-F238E27FC236}">
                <a16:creationId xmlns:a16="http://schemas.microsoft.com/office/drawing/2014/main" id="{2165C45A-4A45-4342-BF8B-E14DA523B37F}"/>
              </a:ext>
            </a:extLst>
          </p:cNvPr>
          <p:cNvSpPr/>
          <p:nvPr/>
        </p:nvSpPr>
        <p:spPr>
          <a:xfrm>
            <a:off x="12287884" y="4023836"/>
            <a:ext cx="1233806" cy="1189673"/>
          </a:xfrm>
          <a:prstGeom prst="rect">
            <a:avLst/>
          </a:prstGeom>
          <a:solidFill>
            <a:srgbClr val="9CC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9CCEED"/>
              </a:solidFill>
            </a:endParaRPr>
          </a:p>
        </p:txBody>
      </p:sp>
      <p:sp>
        <p:nvSpPr>
          <p:cNvPr id="29" name="Rectángulo 28">
            <a:extLst>
              <a:ext uri="{FF2B5EF4-FFF2-40B4-BE49-F238E27FC236}">
                <a16:creationId xmlns:a16="http://schemas.microsoft.com/office/drawing/2014/main" id="{A528EA46-5C2E-4E01-B783-542E99AED501}"/>
              </a:ext>
            </a:extLst>
          </p:cNvPr>
          <p:cNvSpPr/>
          <p:nvPr/>
        </p:nvSpPr>
        <p:spPr>
          <a:xfrm>
            <a:off x="12287884" y="5333962"/>
            <a:ext cx="1233806" cy="1189673"/>
          </a:xfrm>
          <a:prstGeom prst="rect">
            <a:avLst/>
          </a:prstGeom>
          <a:solidFill>
            <a:srgbClr val="C6E2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rgbClr val="64B7E4"/>
              </a:solidFill>
            </a:endParaRPr>
          </a:p>
        </p:txBody>
      </p:sp>
      <p:sp>
        <p:nvSpPr>
          <p:cNvPr id="30" name="Rectángulo 29">
            <a:extLst>
              <a:ext uri="{FF2B5EF4-FFF2-40B4-BE49-F238E27FC236}">
                <a16:creationId xmlns:a16="http://schemas.microsoft.com/office/drawing/2014/main" id="{372E231A-5091-41DD-A64E-0227595F562C}"/>
              </a:ext>
            </a:extLst>
          </p:cNvPr>
          <p:cNvSpPr/>
          <p:nvPr/>
        </p:nvSpPr>
        <p:spPr>
          <a:xfrm>
            <a:off x="12287884" y="93458"/>
            <a:ext cx="1233806" cy="1189673"/>
          </a:xfrm>
          <a:prstGeom prst="rect">
            <a:avLst/>
          </a:prstGeom>
          <a:solidFill>
            <a:srgbClr val="0069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pic>
        <p:nvPicPr>
          <p:cNvPr id="36" name="Imagen 35">
            <a:extLst>
              <a:ext uri="{FF2B5EF4-FFF2-40B4-BE49-F238E27FC236}">
                <a16:creationId xmlns:a16="http://schemas.microsoft.com/office/drawing/2014/main" id="{834AB065-73C6-4A4C-80BB-F10E320E11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352" y="2461546"/>
            <a:ext cx="2976514" cy="2976514"/>
          </a:xfrm>
          <a:prstGeom prst="rect">
            <a:avLst/>
          </a:prstGeom>
        </p:spPr>
      </p:pic>
      <p:sp>
        <p:nvSpPr>
          <p:cNvPr id="37" name="Elipse 36">
            <a:extLst>
              <a:ext uri="{FF2B5EF4-FFF2-40B4-BE49-F238E27FC236}">
                <a16:creationId xmlns:a16="http://schemas.microsoft.com/office/drawing/2014/main" id="{5175D20B-4DAC-47FF-BFF8-222E5F3083F9}"/>
              </a:ext>
            </a:extLst>
          </p:cNvPr>
          <p:cNvSpPr/>
          <p:nvPr/>
        </p:nvSpPr>
        <p:spPr>
          <a:xfrm>
            <a:off x="3523970" y="3694529"/>
            <a:ext cx="365520" cy="365520"/>
          </a:xfrm>
          <a:prstGeom prst="ellipse">
            <a:avLst/>
          </a:prstGeom>
          <a:solidFill>
            <a:srgbClr val="B5DDF2"/>
          </a:solidFill>
          <a:ln>
            <a:solidFill>
              <a:srgbClr val="B5DD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38" name="Elipse 37">
            <a:extLst>
              <a:ext uri="{FF2B5EF4-FFF2-40B4-BE49-F238E27FC236}">
                <a16:creationId xmlns:a16="http://schemas.microsoft.com/office/drawing/2014/main" id="{4F34D614-F081-4FE9-B43B-967B2CD5C7D2}"/>
              </a:ext>
            </a:extLst>
          </p:cNvPr>
          <p:cNvSpPr/>
          <p:nvPr/>
        </p:nvSpPr>
        <p:spPr>
          <a:xfrm>
            <a:off x="3960182" y="3531476"/>
            <a:ext cx="270508" cy="270508"/>
          </a:xfrm>
          <a:prstGeom prst="ellipse">
            <a:avLst/>
          </a:prstGeom>
          <a:solidFill>
            <a:srgbClr val="B5DDF2"/>
          </a:solidFill>
          <a:ln>
            <a:solidFill>
              <a:srgbClr val="B5DD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39" name="Elipse 38">
            <a:extLst>
              <a:ext uri="{FF2B5EF4-FFF2-40B4-BE49-F238E27FC236}">
                <a16:creationId xmlns:a16="http://schemas.microsoft.com/office/drawing/2014/main" id="{CCF26DBB-08BF-42CE-A602-945F78F49103}"/>
              </a:ext>
            </a:extLst>
          </p:cNvPr>
          <p:cNvSpPr/>
          <p:nvPr/>
        </p:nvSpPr>
        <p:spPr>
          <a:xfrm>
            <a:off x="4332177" y="3375611"/>
            <a:ext cx="163506" cy="163506"/>
          </a:xfrm>
          <a:prstGeom prst="ellipse">
            <a:avLst/>
          </a:prstGeom>
          <a:solidFill>
            <a:srgbClr val="B5DDF2"/>
          </a:solidFill>
          <a:ln>
            <a:solidFill>
              <a:srgbClr val="B5DD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41" name="Elipse 40">
            <a:extLst>
              <a:ext uri="{FF2B5EF4-FFF2-40B4-BE49-F238E27FC236}">
                <a16:creationId xmlns:a16="http://schemas.microsoft.com/office/drawing/2014/main" id="{D0038EBC-4869-42F1-9023-82A659D2A8D2}"/>
              </a:ext>
            </a:extLst>
          </p:cNvPr>
          <p:cNvSpPr/>
          <p:nvPr/>
        </p:nvSpPr>
        <p:spPr>
          <a:xfrm rot="20456470">
            <a:off x="8991899" y="4001850"/>
            <a:ext cx="365520" cy="365520"/>
          </a:xfrm>
          <a:prstGeom prst="ellipse">
            <a:avLst/>
          </a:prstGeom>
          <a:solidFill>
            <a:srgbClr val="B5DDF2"/>
          </a:solidFill>
          <a:ln>
            <a:solidFill>
              <a:srgbClr val="B5DD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42" name="Elipse 41">
            <a:extLst>
              <a:ext uri="{FF2B5EF4-FFF2-40B4-BE49-F238E27FC236}">
                <a16:creationId xmlns:a16="http://schemas.microsoft.com/office/drawing/2014/main" id="{B2ED1837-0821-4122-B973-298D4A7F2B70}"/>
              </a:ext>
            </a:extLst>
          </p:cNvPr>
          <p:cNvSpPr/>
          <p:nvPr/>
        </p:nvSpPr>
        <p:spPr>
          <a:xfrm rot="20456470">
            <a:off x="8704037" y="4338218"/>
            <a:ext cx="270508" cy="270508"/>
          </a:xfrm>
          <a:prstGeom prst="ellipse">
            <a:avLst/>
          </a:prstGeom>
          <a:solidFill>
            <a:srgbClr val="B5DDF2"/>
          </a:solidFill>
          <a:ln>
            <a:solidFill>
              <a:srgbClr val="B5DD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43" name="Elipse 42">
            <a:extLst>
              <a:ext uri="{FF2B5EF4-FFF2-40B4-BE49-F238E27FC236}">
                <a16:creationId xmlns:a16="http://schemas.microsoft.com/office/drawing/2014/main" id="{178447EA-D32C-4F1A-ADE9-2159C9581CB3}"/>
              </a:ext>
            </a:extLst>
          </p:cNvPr>
          <p:cNvSpPr/>
          <p:nvPr/>
        </p:nvSpPr>
        <p:spPr>
          <a:xfrm rot="20456470">
            <a:off x="8467170" y="4621934"/>
            <a:ext cx="163506" cy="163506"/>
          </a:xfrm>
          <a:prstGeom prst="ellipse">
            <a:avLst/>
          </a:prstGeom>
          <a:solidFill>
            <a:srgbClr val="B5DDF2"/>
          </a:solidFill>
          <a:ln>
            <a:solidFill>
              <a:srgbClr val="B5DD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413907511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51bf639d-eccf-4bcb-952a-0b33f900c279">
      <Terms xmlns="http://schemas.microsoft.com/office/infopath/2007/PartnerControls"/>
    </lcf76f155ced4ddcb4097134ff3c332f>
    <_ip_UnifiedCompliancePolicyProperties xmlns="http://schemas.microsoft.com/sharepoint/v3" xsi:nil="true"/>
    <TaxCatchAll xmlns="ae16b361-96e9-436e-9052-5a88088eb4e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760C22D0EB6554E8E64EA9CBE9F8990" ma:contentTypeVersion="31" ma:contentTypeDescription="Create a new document." ma:contentTypeScope="" ma:versionID="26626f87acffab6ce596710cb0c4e448">
  <xsd:schema xmlns:xsd="http://www.w3.org/2001/XMLSchema" xmlns:xs="http://www.w3.org/2001/XMLSchema" xmlns:p="http://schemas.microsoft.com/office/2006/metadata/properties" xmlns:ns1="http://schemas.microsoft.com/sharepoint/v3" xmlns:ns2="28bf6691-1073-4ed5-9186-532cfdfa95f2" xmlns:ns3="51bf639d-eccf-4bcb-952a-0b33f900c279" xmlns:ns4="ae16b361-96e9-436e-9052-5a88088eb4ea" targetNamespace="http://schemas.microsoft.com/office/2006/metadata/properties" ma:root="true" ma:fieldsID="237f4e86ead231dbab26fe48cf686ebc" ns1:_="" ns2:_="" ns3:_="" ns4:_="">
    <xsd:import namespace="http://schemas.microsoft.com/sharepoint/v3"/>
    <xsd:import namespace="28bf6691-1073-4ed5-9186-532cfdfa95f2"/>
    <xsd:import namespace="51bf639d-eccf-4bcb-952a-0b33f900c279"/>
    <xsd:import namespace="ae16b361-96e9-436e-9052-5a88088eb4ea"/>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element ref="ns1:_ip_UnifiedCompliancePolicyProperties" minOccurs="0"/>
                <xsd:element ref="ns1:_ip_UnifiedCompliancePolicyUIAction" minOccurs="0"/>
                <xsd:element ref="ns3:MediaServiceAutoKeyPoints" minOccurs="0"/>
                <xsd:element ref="ns3:MediaServiceKeyPoints" minOccurs="0"/>
                <xsd:element ref="ns3:MediaLengthInSeconds" minOccurs="0"/>
                <xsd:element ref="ns3:lcf76f155ced4ddcb4097134ff3c332f" minOccurs="0"/>
                <xsd:element ref="ns4:TaxCatchAll"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bf6691-1073-4ed5-9186-532cfdfa95f2"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51bf639d-eccf-4bcb-952a-0b33f900c279"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AutoTags" ma:index="15" nillable="true" ma:displayName="MediaServiceAutoTags" ma:description="" ma:internalName="MediaServiceAutoTags" ma:readOnly="true">
      <xsd:simpleType>
        <xsd:restriction base="dms:Text"/>
      </xsd:simpleType>
    </xsd:element>
    <xsd:element name="MediaServiceLocation" ma:index="16" nillable="true" ma:displayName="MediaServiceLocation" ma:description="" ma:internalName="MediaServiceLocation"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KeyPoints" ma:index="23" nillable="true" ma:displayName="KeyPoints" ma:internalName="MediaServiceKeyPoints" ma:readOnly="true">
      <xsd:simpleType>
        <xsd:restriction base="dms:Note">
          <xsd:maxLength value="255"/>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d74822d-6599-4104-89ef-3240d369f3d6" ma:termSetId="09814cd3-568e-fe90-9814-8d621ff8fb84" ma:anchorId="fba54fb3-c3e1-fe81-a776-ca4b69148c4d" ma:open="true" ma:isKeyword="false">
      <xsd:complexType>
        <xsd:sequence>
          <xsd:element ref="pc:Terms" minOccurs="0" maxOccurs="1"/>
        </xsd:sequence>
      </xsd:complexType>
    </xsd:element>
    <xsd:element name="MediaServiceSearchProperties" ma:index="28" nillable="true" ma:displayName="MediaServiceSearchProperties" ma:hidden="true" ma:internalName="MediaServiceSearchProperties" ma:readOnly="true">
      <xsd:simpleType>
        <xsd:restriction base="dms:Note"/>
      </xsd:simpleType>
    </xsd:element>
    <xsd:element name="MediaServiceObjectDetectorVersions" ma:index="29"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e16b361-96e9-436e-9052-5a88088eb4ea"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aa57cf9a-3a97-42f1-8ac1-f71348213596}" ma:internalName="TaxCatchAll" ma:showField="CatchAllData" ma:web="ae16b361-96e9-436e-9052-5a88088eb4e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5CD165-59B9-40AD-8E29-06ADC6DCAE7F}">
  <ds:schemaRefs>
    <ds:schemaRef ds:uri="http://schemas.microsoft.com/sharepoint/v3/contenttype/forms"/>
  </ds:schemaRefs>
</ds:datastoreItem>
</file>

<file path=customXml/itemProps2.xml><?xml version="1.0" encoding="utf-8"?>
<ds:datastoreItem xmlns:ds="http://schemas.openxmlformats.org/officeDocument/2006/customXml" ds:itemID="{318E31B1-53C8-4ADA-B43A-7D2B95715AA6}">
  <ds:schemaRefs>
    <ds:schemaRef ds:uri="51bf639d-eccf-4bcb-952a-0b33f900c279"/>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ae16b361-96e9-436e-9052-5a88088eb4ea"/>
    <ds:schemaRef ds:uri="http://schemas.microsoft.com/office/2006/metadata/properties"/>
    <ds:schemaRef ds:uri="http://purl.org/dc/dcmitype/"/>
    <ds:schemaRef ds:uri="http://www.w3.org/XML/1998/namespace"/>
    <ds:schemaRef ds:uri="28bf6691-1073-4ed5-9186-532cfdfa95f2"/>
    <ds:schemaRef ds:uri="http://schemas.microsoft.com/sharepoint/v3"/>
    <ds:schemaRef ds:uri="http://purl.org/dc/terms/"/>
  </ds:schemaRefs>
</ds:datastoreItem>
</file>

<file path=customXml/itemProps3.xml><?xml version="1.0" encoding="utf-8"?>
<ds:datastoreItem xmlns:ds="http://schemas.openxmlformats.org/officeDocument/2006/customXml" ds:itemID="{3A4F0C99-00D7-4149-AB8E-D8534CCCA1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8bf6691-1073-4ed5-9186-532cfdfa95f2"/>
    <ds:schemaRef ds:uri="51bf639d-eccf-4bcb-952a-0b33f900c279"/>
    <ds:schemaRef ds:uri="ae16b361-96e9-436e-9052-5a88088eb4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4583</TotalTime>
  <Words>2072</Words>
  <Application>Microsoft Office PowerPoint</Application>
  <PresentationFormat>Widescreen</PresentationFormat>
  <Paragraphs>166</Paragraphs>
  <Slides>16</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Symbol</vt:lpstr>
      <vt:lpstr>Times New Roman</vt:lpstr>
      <vt:lpstr>Tema de Office</vt:lpstr>
      <vt:lpstr>PowerPoint Presentation</vt:lpstr>
      <vt:lpstr>PowerPoint Presentation</vt:lpstr>
      <vt:lpstr>PowerPoint Presentation</vt:lpstr>
      <vt:lpstr>Origins of the Globally Harmonized System of Classification and Labelling of Chemicals (GHS) 1992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”No harm from chemicals”</vt:lpstr>
      <vt:lpstr>PowerPoint Presentation</vt:lpstr>
      <vt:lpstr>PowerPoint Presentation</vt:lpstr>
      <vt:lpstr>For more information, please contact UNITAR Globally Harmonized System of Classification and Labelling of Chemicals | UNITAR  or visit the GHS website https://unece.org/about-ghs</vt:lpstr>
    </vt:vector>
  </TitlesOfParts>
  <Company>Kemikalieinspektionen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the GHS?</dc:title>
  <dc:creator>Lennart Dock</dc:creator>
  <cp:lastModifiedBy>Oliver WOOTTON</cp:lastModifiedBy>
  <cp:revision>133</cp:revision>
  <cp:lastPrinted>2024-04-15T11:38:18Z</cp:lastPrinted>
  <dcterms:created xsi:type="dcterms:W3CDTF">2023-03-20T13:34:54Z</dcterms:created>
  <dcterms:modified xsi:type="dcterms:W3CDTF">2024-04-15T11:44:41Z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0x010100E760C22D0EB6554E8E64EA9CBE9F8990</vt:lpwstr>
  </property>
  <property fmtid="{D5CDD505-2E9C-101B-9397-08002B2CF9AE}" pid="3" name="MediaServiceImageTags">
    <vt:lpwstr/>
  </property>
</Properties>
</file>